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1" r:id="rId1"/>
  </p:sldMasterIdLst>
  <p:sldIdLst>
    <p:sldId id="260" r:id="rId2"/>
    <p:sldId id="261" r:id="rId3"/>
    <p:sldId id="256" r:id="rId4"/>
    <p:sldId id="262" r:id="rId5"/>
    <p:sldId id="263" r:id="rId6"/>
    <p:sldId id="258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69"/>
    <p:restoredTop sz="94637"/>
  </p:normalViewPr>
  <p:slideViewPr>
    <p:cSldViewPr snapToGrid="0" snapToObjects="1">
      <p:cViewPr varScale="1">
        <p:scale>
          <a:sx n="110" d="100"/>
          <a:sy n="110" d="100"/>
        </p:scale>
        <p:origin x="1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356D3DE-FCE4-1F44-9E24-1089381F119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dirty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9EC4A640-CF82-8B4E-8ECE-2A46F1ABBFF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gm:t>
    </dgm:pt>
    <dgm:pt modelId="{6215C320-D51E-8441-B915-7A7121FD8689}" type="parTrans" cxnId="{F390D81E-D4D6-F047-842B-FF86D3419D72}">
      <dgm:prSet/>
      <dgm:spPr/>
      <dgm:t>
        <a:bodyPr/>
        <a:lstStyle/>
        <a:p>
          <a:endParaRPr lang="en-US"/>
        </a:p>
      </dgm:t>
    </dgm:pt>
    <dgm:pt modelId="{90A430AE-EB54-8547-B15D-8077E229A8E2}" type="sibTrans" cxnId="{F390D81E-D4D6-F047-842B-FF86D3419D72}">
      <dgm:prSet/>
      <dgm:spPr/>
      <dgm:t>
        <a:bodyPr/>
        <a:lstStyle/>
        <a:p>
          <a:endParaRPr lang="en-US"/>
        </a:p>
      </dgm:t>
    </dgm:pt>
    <dgm:pt modelId="{B7A632EA-15AC-3442-ADE5-47C8028C8CA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gm:t>
    </dgm:pt>
    <dgm:pt modelId="{91449C80-3141-2E4F-B755-BF185249469F}" type="parTrans" cxnId="{F8DCBE65-8B99-5E44-9901-BA9583E97935}">
      <dgm:prSet/>
      <dgm:spPr/>
      <dgm:t>
        <a:bodyPr/>
        <a:lstStyle/>
        <a:p>
          <a:endParaRPr lang="en-US"/>
        </a:p>
      </dgm:t>
    </dgm:pt>
    <dgm:pt modelId="{8D06CB91-FE2A-2243-807B-FD39337902FF}" type="sibTrans" cxnId="{F8DCBE65-8B99-5E44-9901-BA9583E97935}">
      <dgm:prSet/>
      <dgm:spPr/>
      <dgm:t>
        <a:bodyPr/>
        <a:lstStyle/>
        <a:p>
          <a:endParaRPr lang="en-US"/>
        </a:p>
      </dgm:t>
    </dgm:pt>
    <dgm:pt modelId="{FA22BBCB-D4CB-EC40-9628-2FEB8313A108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164970" custLinFactNeighborX="-15184" custLinFactNeighborY="1"/>
      <dgm:spPr/>
    </dgm:pt>
    <dgm:pt modelId="{557DFAC9-4B83-1F4B-9F6A-A7AFCBADAC12}" type="pres">
      <dgm:prSet presAssocID="{71805C39-A08E-AE43-A478-7533C380905F}" presName="parTrans" presStyleLbl="sibTrans2D1" presStyleIdx="0" presStyleCnt="7"/>
      <dgm:spPr/>
    </dgm:pt>
    <dgm:pt modelId="{95B93443-AA9D-ED41-A8F9-7413D86E7A3E}" type="pres">
      <dgm:prSet presAssocID="{3356D3DE-FCE4-1F44-9E24-1089381F119E}" presName="child" presStyleLbl="alignAccFollowNode1" presStyleIdx="0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098F0B48-AFA6-9344-93E9-C1FBD7A64AE1}" type="pres">
      <dgm:prSet presAssocID="{849999E8-D5BA-A444-96F0-4F2E5FCB8DE9}" presName="sibTrans" presStyleLbl="sibTrans2D1" presStyleIdx="1" presStyleCnt="7"/>
      <dgm:spPr/>
    </dgm:pt>
    <dgm:pt modelId="{13D2B010-FFEE-F644-9E08-60341D67606D}" type="pres">
      <dgm:prSet presAssocID="{B7A632EA-15AC-3442-ADE5-47C8028C8CAE}" presName="child" presStyleLbl="alignAccFollowNode1" presStyleIdx="1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FA35F15E-86BA-EE4E-BDC3-4BA792788FD2}" type="pres">
      <dgm:prSet presAssocID="{8D06CB91-FE2A-2243-807B-FD39337902FF}" presName="sibTrans" presStyleLbl="sibTrans2D1" presStyleIdx="2" presStyleCnt="7"/>
      <dgm:spPr/>
    </dgm:pt>
    <dgm:pt modelId="{AD6A896C-2F37-2544-A44E-C5A26E50C969}" type="pres">
      <dgm:prSet presAssocID="{FA22BBCB-D4CB-EC40-9628-2FEB8313A108}" presName="child" presStyleLbl="alignAccFollowNode1" presStyleIdx="2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9A1EFA32-CBB4-BA43-AF9A-4EA1049E0D3F}" type="pres">
      <dgm:prSet presAssocID="{331EBE3E-FB59-6145-88D8-12FDAC193B61}" presName="sibTrans" presStyleLbl="sibTrans2D1" presStyleIdx="3" presStyleCnt="7"/>
      <dgm:spPr/>
    </dgm:pt>
    <dgm:pt modelId="{18F924FC-73A9-5A45-B908-6E8B631233F5}" type="pres">
      <dgm:prSet presAssocID="{9EC4A640-CF82-8B4E-8ECE-2A46F1ABBFF9}" presName="child" presStyleLbl="alignAccFollowNode1" presStyleIdx="3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E590874B-66C9-A84F-9322-CAC1E6F3C049}" type="pres">
      <dgm:prSet presAssocID="{90A430AE-EB54-8547-B15D-8077E229A8E2}" presName="sibTrans" presStyleLbl="sibTrans2D1" presStyleIdx="4" presStyleCnt="7"/>
      <dgm:spPr/>
    </dgm:pt>
    <dgm:pt modelId="{0323E751-1736-E744-B834-2BCC7F5A7BA3}" type="pres">
      <dgm:prSet presAssocID="{A44BA44B-072D-584F-89CB-CCA209306C5E}" presName="child" presStyleLbl="alignAccFollowNode1" presStyleIdx="4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5" presStyleCnt="7"/>
      <dgm:spPr/>
    </dgm:pt>
    <dgm:pt modelId="{797B2447-11CA-BE4D-9D16-8CBFFA229783}" type="pres">
      <dgm:prSet presAssocID="{52713430-D052-504C-BB1D-0EFE5192FB22}" presName="child" presStyleLbl="alignAccFollowNode1" presStyleIdx="5" presStyleCnt="7" custScaleX="140711" custLinFactNeighborX="-15904" custLinFactNeighborY="4433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6" presStyleCnt="7"/>
      <dgm:spPr/>
    </dgm:pt>
    <dgm:pt modelId="{A6B3C6E2-D5B8-E144-86C9-91FE8BC010EE}" type="pres">
      <dgm:prSet presAssocID="{A842445D-5465-744C-B5B8-CD12FCDAE835}" presName="child" presStyleLbl="alignAccFollowNode1" presStyleIdx="6" presStyleCnt="7" custScaleX="140607" custLinFactNeighborX="-15904" custLinFactNeighborY="1761">
        <dgm:presLayoutVars>
          <dgm:chMax val="0"/>
          <dgm:bulletEnabled val="1"/>
        </dgm:presLayoutVars>
      </dgm:prSet>
      <dgm:spPr/>
    </dgm:pt>
  </dgm:ptLst>
  <dgm:cxnLst>
    <dgm:cxn modelId="{ADA42F08-9C00-7749-9D4F-C2AE00677BB6}" type="presOf" srcId="{2466F3A9-5CE8-5340-80F6-0FB62BD8FD73}" destId="{CDACDB2D-8851-ED43-B617-0CD960D0233F}" srcOrd="0" destOrd="0" presId="urn:microsoft.com/office/officeart/2005/8/layout/lProcess1"/>
    <dgm:cxn modelId="{F390D81E-D4D6-F047-842B-FF86D3419D72}" srcId="{BC892AFF-7C42-EB4E-8511-A919E0839FC7}" destId="{9EC4A640-CF82-8B4E-8ECE-2A46F1ABBFF9}" srcOrd="3" destOrd="0" parTransId="{6215C320-D51E-8441-B915-7A7121FD8689}" sibTransId="{90A430AE-EB54-8547-B15D-8077E229A8E2}"/>
    <dgm:cxn modelId="{D26C2C21-8D93-0D46-9A94-3E30231B5E7D}" type="presOf" srcId="{A842445D-5465-744C-B5B8-CD12FCDAE835}" destId="{A6B3C6E2-D5B8-E144-86C9-91FE8BC010EE}" srcOrd="0" destOrd="0" presId="urn:microsoft.com/office/officeart/2005/8/layout/lProcess1"/>
    <dgm:cxn modelId="{463E072F-D56F-5446-A589-486EB21D3C2E}" type="presOf" srcId="{DBD92A10-913C-024B-9398-22B66EC6C9CC}" destId="{D7B1DCC3-1A90-1C43-A93F-CBD84FCD9B4F}" srcOrd="0" destOrd="0" presId="urn:microsoft.com/office/officeart/2005/8/layout/lProcess1"/>
    <dgm:cxn modelId="{344A1538-5F84-B445-A441-B9C4D6708364}" type="presOf" srcId="{B7A632EA-15AC-3442-ADE5-47C8028C8CAE}" destId="{13D2B010-FFEE-F644-9E08-60341D67606D}" srcOrd="0" destOrd="0" presId="urn:microsoft.com/office/officeart/2005/8/layout/lProcess1"/>
    <dgm:cxn modelId="{D4AECC3E-9DFB-4347-BA9E-D5BB7061744F}" srcId="{BC892AFF-7C42-EB4E-8511-A919E0839FC7}" destId="{FA22BBCB-D4CB-EC40-9628-2FEB8313A108}" srcOrd="2" destOrd="0" parTransId="{F7815B4B-5CB0-544B-A31B-D1A96B868C92}" sibTransId="{331EBE3E-FB59-6145-88D8-12FDAC193B61}"/>
    <dgm:cxn modelId="{1D6EF541-A041-E54B-9413-06C78D710172}" srcId="{BC892AFF-7C42-EB4E-8511-A919E0839FC7}" destId="{A44BA44B-072D-584F-89CB-CCA209306C5E}" srcOrd="4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B449724A-B06F-D043-8AB6-430B244BCB0B}" type="presOf" srcId="{A44BA44B-072D-584F-89CB-CCA209306C5E}" destId="{0323E751-1736-E744-B834-2BCC7F5A7BA3}" srcOrd="0" destOrd="0" presId="urn:microsoft.com/office/officeart/2005/8/layout/lProcess1"/>
    <dgm:cxn modelId="{EC89B956-FC9B-D04E-8CCD-D4722378E902}" srcId="{BC892AFF-7C42-EB4E-8511-A919E0839FC7}" destId="{A842445D-5465-744C-B5B8-CD12FCDAE835}" srcOrd="6" destOrd="0" parTransId="{580B41A3-91EF-B540-9A28-596BB83F681A}" sibTransId="{2BDF32CA-C0A5-554A-8865-67C03F281139}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F8DCBE65-8B99-5E44-9901-BA9583E97935}" srcId="{BC892AFF-7C42-EB4E-8511-A919E0839FC7}" destId="{B7A632EA-15AC-3442-ADE5-47C8028C8CAE}" srcOrd="1" destOrd="0" parTransId="{91449C80-3141-2E4F-B755-BF185249469F}" sibTransId="{8D06CB91-FE2A-2243-807B-FD39337902FF}"/>
    <dgm:cxn modelId="{39158A75-B89A-AA43-8AF3-023ED1271828}" type="presOf" srcId="{FA22BBCB-D4CB-EC40-9628-2FEB8313A108}" destId="{AD6A896C-2F37-2544-A44E-C5A26E50C969}" srcOrd="0" destOrd="0" presId="urn:microsoft.com/office/officeart/2005/8/layout/lProcess1"/>
    <dgm:cxn modelId="{7FD21077-84A6-1740-AAF5-D2185E004C98}" type="presOf" srcId="{331EBE3E-FB59-6145-88D8-12FDAC193B61}" destId="{9A1EFA32-CBB4-BA43-AF9A-4EA1049E0D3F}" srcOrd="0" destOrd="0" presId="urn:microsoft.com/office/officeart/2005/8/layout/lProcess1"/>
    <dgm:cxn modelId="{CF8BDF8A-CC38-4442-A520-E6FEBA050ED5}" type="presOf" srcId="{8D06CB91-FE2A-2243-807B-FD39337902FF}" destId="{FA35F15E-86BA-EE4E-BDC3-4BA792788FD2}" srcOrd="0" destOrd="0" presId="urn:microsoft.com/office/officeart/2005/8/layout/lProcess1"/>
    <dgm:cxn modelId="{51417D96-F09C-AF42-8B35-F004E5C172B5}" srcId="{BC892AFF-7C42-EB4E-8511-A919E0839FC7}" destId="{52713430-D052-504C-BB1D-0EFE5192FB22}" srcOrd="5" destOrd="0" parTransId="{2B034A35-5767-7C47-8386-E54C0BB45F34}" sibTransId="{2466F3A9-5CE8-5340-80F6-0FB62BD8FD73}"/>
    <dgm:cxn modelId="{6DAB989B-8802-FA49-8588-1380AAD60CE7}" type="presOf" srcId="{3356D3DE-FCE4-1F44-9E24-1089381F119E}" destId="{95B93443-AA9D-ED41-A8F9-7413D86E7A3E}" srcOrd="0" destOrd="0" presId="urn:microsoft.com/office/officeart/2005/8/layout/lProcess1"/>
    <dgm:cxn modelId="{E7B942A0-D039-9047-9DF9-8D1D374990F0}" type="presOf" srcId="{9EC4A640-CF82-8B4E-8ECE-2A46F1ABBFF9}" destId="{18F924FC-73A9-5A45-B908-6E8B631233F5}" srcOrd="0" destOrd="0" presId="urn:microsoft.com/office/officeart/2005/8/layout/lProcess1"/>
    <dgm:cxn modelId="{660B71BA-C968-3240-A4DB-03DDDBE24BC7}" type="presOf" srcId="{BC892AFF-7C42-EB4E-8511-A919E0839FC7}" destId="{7187B653-A269-EC45-9B26-5E922FAAD4AD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43290BD3-728B-A54E-B689-0CEEDE8705B2}" type="presOf" srcId="{71805C39-A08E-AE43-A478-7533C380905F}" destId="{557DFAC9-4B83-1F4B-9F6A-A7AFCBADAC12}" srcOrd="0" destOrd="0" presId="urn:microsoft.com/office/officeart/2005/8/layout/lProcess1"/>
    <dgm:cxn modelId="{AB44D1EB-AE11-174B-A967-DF05597CA237}" type="presOf" srcId="{90A430AE-EB54-8547-B15D-8077E229A8E2}" destId="{E590874B-66C9-A84F-9322-CAC1E6F3C049}" srcOrd="0" destOrd="0" presId="urn:microsoft.com/office/officeart/2005/8/layout/lProcess1"/>
    <dgm:cxn modelId="{F03C30F5-83C7-C244-AEAA-48E8672BE05B}" type="presOf" srcId="{849999E8-D5BA-A444-96F0-4F2E5FCB8DE9}" destId="{098F0B48-AFA6-9344-93E9-C1FBD7A64AE1}" srcOrd="0" destOrd="0" presId="urn:microsoft.com/office/officeart/2005/8/layout/lProcess1"/>
    <dgm:cxn modelId="{0B7B46FC-9F77-1B40-B31B-159D766F3BB8}" type="presOf" srcId="{52713430-D052-504C-BB1D-0EFE5192FB22}" destId="{797B2447-11CA-BE4D-9D16-8CBFFA229783}" srcOrd="0" destOrd="0" presId="urn:microsoft.com/office/officeart/2005/8/layout/lProcess1"/>
    <dgm:cxn modelId="{64723D72-2DBB-EE43-9E33-E92ACED0596B}" type="presParOf" srcId="{2D524728-E2CE-6141-B8BF-8C3A5DAC3225}" destId="{1215F14D-90FB-A542-BA30-D07091AEB853}" srcOrd="0" destOrd="0" presId="urn:microsoft.com/office/officeart/2005/8/layout/lProcess1"/>
    <dgm:cxn modelId="{AD0AEC81-F867-7D4D-A830-3020EA1A7B2D}" type="presParOf" srcId="{1215F14D-90FB-A542-BA30-D07091AEB853}" destId="{7187B653-A269-EC45-9B26-5E922FAAD4AD}" srcOrd="0" destOrd="0" presId="urn:microsoft.com/office/officeart/2005/8/layout/lProcess1"/>
    <dgm:cxn modelId="{E36ED87A-A399-7540-ACB4-B4D14D2234D0}" type="presParOf" srcId="{1215F14D-90FB-A542-BA30-D07091AEB853}" destId="{557DFAC9-4B83-1F4B-9F6A-A7AFCBADAC12}" srcOrd="1" destOrd="0" presId="urn:microsoft.com/office/officeart/2005/8/layout/lProcess1"/>
    <dgm:cxn modelId="{CB6CDC89-EE9E-7545-80F6-35D118C1AD68}" type="presParOf" srcId="{1215F14D-90FB-A542-BA30-D07091AEB853}" destId="{95B93443-AA9D-ED41-A8F9-7413D86E7A3E}" srcOrd="2" destOrd="0" presId="urn:microsoft.com/office/officeart/2005/8/layout/lProcess1"/>
    <dgm:cxn modelId="{ADE9655A-8AD8-7F44-A96A-191ACFAABAD5}" type="presParOf" srcId="{1215F14D-90FB-A542-BA30-D07091AEB853}" destId="{098F0B48-AFA6-9344-93E9-C1FBD7A64AE1}" srcOrd="3" destOrd="0" presId="urn:microsoft.com/office/officeart/2005/8/layout/lProcess1"/>
    <dgm:cxn modelId="{D2DCE9E1-3476-F148-9CB0-6E49C75913E9}" type="presParOf" srcId="{1215F14D-90FB-A542-BA30-D07091AEB853}" destId="{13D2B010-FFEE-F644-9E08-60341D67606D}" srcOrd="4" destOrd="0" presId="urn:microsoft.com/office/officeart/2005/8/layout/lProcess1"/>
    <dgm:cxn modelId="{5935A784-8A31-7644-AF9A-552CC065DA40}" type="presParOf" srcId="{1215F14D-90FB-A542-BA30-D07091AEB853}" destId="{FA35F15E-86BA-EE4E-BDC3-4BA792788FD2}" srcOrd="5" destOrd="0" presId="urn:microsoft.com/office/officeart/2005/8/layout/lProcess1"/>
    <dgm:cxn modelId="{12A7FA96-656C-824F-8BA2-DF392CAE22F9}" type="presParOf" srcId="{1215F14D-90FB-A542-BA30-D07091AEB853}" destId="{AD6A896C-2F37-2544-A44E-C5A26E50C969}" srcOrd="6" destOrd="0" presId="urn:microsoft.com/office/officeart/2005/8/layout/lProcess1"/>
    <dgm:cxn modelId="{2C333B52-F415-3041-93E9-15460D958BA3}" type="presParOf" srcId="{1215F14D-90FB-A542-BA30-D07091AEB853}" destId="{9A1EFA32-CBB4-BA43-AF9A-4EA1049E0D3F}" srcOrd="7" destOrd="0" presId="urn:microsoft.com/office/officeart/2005/8/layout/lProcess1"/>
    <dgm:cxn modelId="{A7F65E4D-AF3C-2045-BEAC-AEBB93EDED8B}" type="presParOf" srcId="{1215F14D-90FB-A542-BA30-D07091AEB853}" destId="{18F924FC-73A9-5A45-B908-6E8B631233F5}" srcOrd="8" destOrd="0" presId="urn:microsoft.com/office/officeart/2005/8/layout/lProcess1"/>
    <dgm:cxn modelId="{ED9FD15C-0FBC-AE44-9D78-E4A81BEED2B4}" type="presParOf" srcId="{1215F14D-90FB-A542-BA30-D07091AEB853}" destId="{E590874B-66C9-A84F-9322-CAC1E6F3C049}" srcOrd="9" destOrd="0" presId="urn:microsoft.com/office/officeart/2005/8/layout/lProcess1"/>
    <dgm:cxn modelId="{E8AAEE98-F8CA-1545-99F6-7A65172AC8A1}" type="presParOf" srcId="{1215F14D-90FB-A542-BA30-D07091AEB853}" destId="{0323E751-1736-E744-B834-2BCC7F5A7BA3}" srcOrd="10" destOrd="0" presId="urn:microsoft.com/office/officeart/2005/8/layout/lProcess1"/>
    <dgm:cxn modelId="{AD1F6A5B-8156-AD48-BFBB-D0410A36F10A}" type="presParOf" srcId="{1215F14D-90FB-A542-BA30-D07091AEB853}" destId="{D7B1DCC3-1A90-1C43-A93F-CBD84FCD9B4F}" srcOrd="11" destOrd="0" presId="urn:microsoft.com/office/officeart/2005/8/layout/lProcess1"/>
    <dgm:cxn modelId="{4D9E5F28-7568-2944-8286-FD7EC96C52F5}" type="presParOf" srcId="{1215F14D-90FB-A542-BA30-D07091AEB853}" destId="{797B2447-11CA-BE4D-9D16-8CBFFA229783}" srcOrd="12" destOrd="0" presId="urn:microsoft.com/office/officeart/2005/8/layout/lProcess1"/>
    <dgm:cxn modelId="{E715DA68-B1E3-CA46-83D4-3F1185EBAE2D}" type="presParOf" srcId="{1215F14D-90FB-A542-BA30-D07091AEB853}" destId="{CDACDB2D-8851-ED43-B617-0CD960D0233F}" srcOrd="13" destOrd="0" presId="urn:microsoft.com/office/officeart/2005/8/layout/lProcess1"/>
    <dgm:cxn modelId="{74662852-FC83-954A-A4F2-44317BD02E62}" type="presParOf" srcId="{1215F14D-90FB-A542-BA30-D07091AEB853}" destId="{A6B3C6E2-D5B8-E144-86C9-91FE8BC010EE}" srcOrd="1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orgChar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A22BBCB-D4CB-EC40-9628-2FEB8313A10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r>
            <a:rPr lang="en-US" sz="1100" b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56D3DE-FCE4-1F44-9E24-1089381F119E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28A70E0-1BA5-3C42-B087-9F0B9E4A944F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gm:t>
    </dgm:pt>
    <dgm:pt modelId="{D0E8B0F4-048F-0C4A-8E08-6611327D3F5E}" type="parTrans" cxnId="{F9C027E7-AC98-3C41-8B06-B4F79AFFE507}">
      <dgm:prSet/>
      <dgm:spPr/>
      <dgm:t>
        <a:bodyPr/>
        <a:lstStyle/>
        <a:p>
          <a:endParaRPr lang="en-US"/>
        </a:p>
      </dgm:t>
    </dgm:pt>
    <dgm:pt modelId="{C054AE2D-8403-FC41-90E2-985539DF0C87}" type="sibTrans" cxnId="{F9C027E7-AC98-3C41-8B06-B4F79AFFE507}">
      <dgm:prSet/>
      <dgm:spPr/>
      <dgm:t>
        <a:bodyPr/>
        <a:lstStyle/>
        <a:p>
          <a:endParaRPr lang="en-US"/>
        </a:p>
      </dgm:t>
    </dgm:pt>
    <dgm:pt modelId="{E429A435-F52E-6142-87B0-B18D94ACDE58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5A9990-B8F9-CF44-8285-5722F5F8835C}" type="parTrans" cxnId="{9DB830CB-B600-DA4A-88B3-E573E87028A5}">
      <dgm:prSet/>
      <dgm:spPr/>
      <dgm:t>
        <a:bodyPr/>
        <a:lstStyle/>
        <a:p>
          <a:endParaRPr lang="en-US"/>
        </a:p>
      </dgm:t>
    </dgm:pt>
    <dgm:pt modelId="{5F2A60DA-0722-F445-8E47-0451B72D4E85}" type="sibTrans" cxnId="{9DB830CB-B600-DA4A-88B3-E573E87028A5}">
      <dgm:prSet/>
      <dgm:spPr/>
      <dgm:t>
        <a:bodyPr/>
        <a:lstStyle/>
        <a:p>
          <a:endParaRPr lang="en-US"/>
        </a:p>
      </dgm:t>
    </dgm:pt>
    <dgm:pt modelId="{B1F21C2E-923E-2C4A-A564-83472467528D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gm:t>
    </dgm:pt>
    <dgm:pt modelId="{376F82E4-EB49-E44F-A5B3-4B7ABAC51AE9}" type="parTrans" cxnId="{3E736490-4344-0244-B1B4-82BFD5BD3082}">
      <dgm:prSet/>
      <dgm:spPr/>
      <dgm:t>
        <a:bodyPr/>
        <a:lstStyle/>
        <a:p>
          <a:endParaRPr lang="en-US"/>
        </a:p>
      </dgm:t>
    </dgm:pt>
    <dgm:pt modelId="{68C255B4-926A-B04B-9B4F-D3A1B9EAFA15}" type="sibTrans" cxnId="{3E736490-4344-0244-B1B4-82BFD5BD3082}">
      <dgm:prSet/>
      <dgm:spPr/>
      <dgm:t>
        <a:bodyPr/>
        <a:lstStyle/>
        <a:p>
          <a:endParaRPr lang="en-US"/>
        </a:p>
      </dgm:t>
    </dgm:pt>
    <dgm:pt modelId="{0FD1FD04-7D25-0B44-9C43-92608F424A6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gm:t>
    </dgm:pt>
    <dgm:pt modelId="{02FB40D7-2CA5-2649-A69B-661DA988F9E3}" type="parTrans" cxnId="{BBEAE564-11CA-CF49-9AF3-AF7989740992}">
      <dgm:prSet/>
      <dgm:spPr/>
      <dgm:t>
        <a:bodyPr/>
        <a:lstStyle/>
        <a:p>
          <a:endParaRPr lang="en-US"/>
        </a:p>
      </dgm:t>
    </dgm:pt>
    <dgm:pt modelId="{8BFB27FE-1172-3F47-95B5-D4BDE17062D3}" type="sibTrans" cxnId="{BBEAE564-11CA-CF49-9AF3-AF7989740992}">
      <dgm:prSet/>
      <dgm:spPr/>
      <dgm:t>
        <a:bodyPr/>
        <a:lstStyle/>
        <a:p>
          <a:endParaRPr lang="en-US"/>
        </a:p>
      </dgm:t>
    </dgm:pt>
    <dgm:pt modelId="{62CECABB-515B-EC41-AF4F-9CCCF96F17B3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E5D97FF-2690-434B-81FB-F48FAF13458B}" type="parTrans" cxnId="{41F0F888-CE07-9943-B991-20CA249F0D53}">
      <dgm:prSet/>
      <dgm:spPr/>
      <dgm:t>
        <a:bodyPr/>
        <a:lstStyle/>
        <a:p>
          <a:endParaRPr lang="en-US"/>
        </a:p>
      </dgm:t>
    </dgm:pt>
    <dgm:pt modelId="{280A580B-D5EE-AA42-9AD9-B93D037B96B6}" type="sibTrans" cxnId="{41F0F888-CE07-9943-B991-20CA249F0D53}">
      <dgm:prSet/>
      <dgm:spPr/>
      <dgm:t>
        <a:bodyPr/>
        <a:lstStyle/>
        <a:p>
          <a:endParaRPr lang="en-US"/>
        </a:p>
      </dgm:t>
    </dgm:pt>
    <dgm:pt modelId="{AAAC075E-5EB8-EB43-BCC2-E4576358EAF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5EDA43-0E85-6E44-A659-E967039292BC}" type="parTrans" cxnId="{1D4D6035-37F2-2046-AA2B-A4D43FA07C10}">
      <dgm:prSet/>
      <dgm:spPr/>
      <dgm:t>
        <a:bodyPr/>
        <a:lstStyle/>
        <a:p>
          <a:endParaRPr lang="en-US"/>
        </a:p>
      </dgm:t>
    </dgm:pt>
    <dgm:pt modelId="{EA2DECDE-9B06-7442-8CE3-7B98D1ED7EBA}" type="sibTrans" cxnId="{1D4D6035-37F2-2046-AA2B-A4D43FA07C10}">
      <dgm:prSet/>
      <dgm:spPr/>
      <dgm:t>
        <a:bodyPr/>
        <a:lstStyle/>
        <a:p>
          <a:endParaRPr lang="en-US"/>
        </a:p>
      </dgm:t>
    </dgm:pt>
    <dgm:pt modelId="{6BF15573-2345-E647-A0A8-1D5334D83B9A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gm:t>
    </dgm:pt>
    <dgm:pt modelId="{27A38FD1-E769-5345-9BCD-57CBC9489A20}" type="parTrans" cxnId="{9B83EC92-1C10-4649-9CA3-FB16E5CB7BA9}">
      <dgm:prSet/>
      <dgm:spPr/>
      <dgm:t>
        <a:bodyPr/>
        <a:lstStyle/>
        <a:p>
          <a:endParaRPr lang="en-US"/>
        </a:p>
      </dgm:t>
    </dgm:pt>
    <dgm:pt modelId="{9A770AC8-0017-C143-BC2A-D2FEFB6B143B}" type="sibTrans" cxnId="{9B83EC92-1C10-4649-9CA3-FB16E5CB7BA9}">
      <dgm:prSet/>
      <dgm:spPr/>
      <dgm:t>
        <a:bodyPr/>
        <a:lstStyle/>
        <a:p>
          <a:endParaRPr lang="en-US"/>
        </a:p>
      </dgm:t>
    </dgm:pt>
    <dgm:pt modelId="{0D9955CE-9D87-A349-9E86-A99AC6C231D0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Salmon index from genome</a:t>
          </a:r>
        </a:p>
      </dgm:t>
    </dgm:pt>
    <dgm:pt modelId="{86D35C6A-A11D-4F43-A426-0AAE762CA721}" type="parTrans" cxnId="{B6B0EEF0-B546-2C41-A0C9-4B378425793F}">
      <dgm:prSet/>
      <dgm:spPr/>
      <dgm:t>
        <a:bodyPr/>
        <a:lstStyle/>
        <a:p>
          <a:endParaRPr lang="en-US"/>
        </a:p>
      </dgm:t>
    </dgm:pt>
    <dgm:pt modelId="{4B57D19F-5EE3-284E-9BE8-C16C967452A3}" type="sibTrans" cxnId="{B6B0EEF0-B546-2C41-A0C9-4B378425793F}">
      <dgm:prSet/>
      <dgm:spPr/>
      <dgm:t>
        <a:bodyPr/>
        <a:lstStyle/>
        <a:p>
          <a:endParaRPr lang="en-US"/>
        </a:p>
      </dgm:t>
    </dgm:pt>
    <dgm:pt modelId="{BFA3D2E7-9367-074A-97B7-0E0DF1881FFD}" type="pres">
      <dgm:prSet presAssocID="{CF7A6607-AA21-4847-A79B-77B892A6FC1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8ABB708-8A88-9740-98FD-82DACCB8412E}" type="pres">
      <dgm:prSet presAssocID="{BC892AFF-7C42-EB4E-8511-A919E0839FC7}" presName="hierRoot1" presStyleCnt="0">
        <dgm:presLayoutVars>
          <dgm:hierBranch val="init"/>
        </dgm:presLayoutVars>
      </dgm:prSet>
      <dgm:spPr/>
    </dgm:pt>
    <dgm:pt modelId="{C8125931-9DE0-C741-AEC2-9A82B4E4323A}" type="pres">
      <dgm:prSet presAssocID="{BC892AFF-7C42-EB4E-8511-A919E0839FC7}" presName="rootComposite1" presStyleCnt="0"/>
      <dgm:spPr/>
    </dgm:pt>
    <dgm:pt modelId="{A5717D04-1DFF-174F-916B-56F6838BEBB2}" type="pres">
      <dgm:prSet presAssocID="{BC892AFF-7C42-EB4E-8511-A919E0839FC7}" presName="rootText1" presStyleLbl="node0" presStyleIdx="0" presStyleCnt="1" custScaleX="665374" custScaleY="97171">
        <dgm:presLayoutVars>
          <dgm:chPref val="3"/>
        </dgm:presLayoutVars>
      </dgm:prSet>
      <dgm:spPr/>
    </dgm:pt>
    <dgm:pt modelId="{32D31B1E-FBB8-894B-A477-4933687A7008}" type="pres">
      <dgm:prSet presAssocID="{BC892AFF-7C42-EB4E-8511-A919E0839FC7}" presName="rootConnector1" presStyleLbl="node1" presStyleIdx="0" presStyleCnt="0"/>
      <dgm:spPr/>
    </dgm:pt>
    <dgm:pt modelId="{F158B69B-9B89-604A-89A0-0C41083A0E42}" type="pres">
      <dgm:prSet presAssocID="{BC892AFF-7C42-EB4E-8511-A919E0839FC7}" presName="hierChild2" presStyleCnt="0"/>
      <dgm:spPr/>
    </dgm:pt>
    <dgm:pt modelId="{0B665148-D742-D943-80FB-8A612458F946}" type="pres">
      <dgm:prSet presAssocID="{71805C39-A08E-AE43-A478-7533C380905F}" presName="Name37" presStyleLbl="parChTrans1D2" presStyleIdx="0" presStyleCnt="2" custSzX="2286000"/>
      <dgm:spPr/>
    </dgm:pt>
    <dgm:pt modelId="{AF756B2B-FCC4-5345-B92F-B054324F4DE8}" type="pres">
      <dgm:prSet presAssocID="{3356D3DE-FCE4-1F44-9E24-1089381F119E}" presName="hierRoot2" presStyleCnt="0">
        <dgm:presLayoutVars>
          <dgm:hierBranch val="init"/>
        </dgm:presLayoutVars>
      </dgm:prSet>
      <dgm:spPr/>
    </dgm:pt>
    <dgm:pt modelId="{5759F8F0-3C53-7148-8AAA-6A3FD8A7D1F2}" type="pres">
      <dgm:prSet presAssocID="{3356D3DE-FCE4-1F44-9E24-1089381F119E}" presName="rootComposite" presStyleCnt="0"/>
      <dgm:spPr/>
    </dgm:pt>
    <dgm:pt modelId="{9A4AA58F-85BA-114E-AE07-E59D3D662CF6}" type="pres">
      <dgm:prSet presAssocID="{3356D3DE-FCE4-1F44-9E24-1089381F119E}" presName="rootText" presStyleLbl="node2" presStyleIdx="0" presStyleCnt="2" custScaleX="217290" custLinFactX="-23785" custLinFactNeighborX="-100000">
        <dgm:presLayoutVars>
          <dgm:chPref val="3"/>
        </dgm:presLayoutVars>
      </dgm:prSet>
      <dgm:spPr/>
    </dgm:pt>
    <dgm:pt modelId="{2DCA5F73-7113-ED40-833B-64936AD36FCB}" type="pres">
      <dgm:prSet presAssocID="{3356D3DE-FCE4-1F44-9E24-1089381F119E}" presName="rootConnector" presStyleLbl="node2" presStyleIdx="0" presStyleCnt="2"/>
      <dgm:spPr/>
    </dgm:pt>
    <dgm:pt modelId="{BD0B0C22-CC7C-8740-9E14-A4B0DDA3FF40}" type="pres">
      <dgm:prSet presAssocID="{3356D3DE-FCE4-1F44-9E24-1089381F119E}" presName="hierChild4" presStyleCnt="0"/>
      <dgm:spPr/>
    </dgm:pt>
    <dgm:pt modelId="{EFB5D84A-6DCD-0741-85BA-FF03AD3DA287}" type="pres">
      <dgm:prSet presAssocID="{D0E8B0F4-048F-0C4A-8E08-6611327D3F5E}" presName="Name37" presStyleLbl="parChTrans1D3" presStyleIdx="0" presStyleCnt="2" custSzX="2286000"/>
      <dgm:spPr/>
    </dgm:pt>
    <dgm:pt modelId="{9289C981-8D83-BA46-A24E-56CCEFA47490}" type="pres">
      <dgm:prSet presAssocID="{C28A70E0-1BA5-3C42-B087-9F0B9E4A944F}" presName="hierRoot2" presStyleCnt="0">
        <dgm:presLayoutVars>
          <dgm:hierBranch val="init"/>
        </dgm:presLayoutVars>
      </dgm:prSet>
      <dgm:spPr/>
    </dgm:pt>
    <dgm:pt modelId="{478B101F-2CBB-F147-9AD2-D494534117BE}" type="pres">
      <dgm:prSet presAssocID="{C28A70E0-1BA5-3C42-B087-9F0B9E4A944F}" presName="rootComposite" presStyleCnt="0"/>
      <dgm:spPr/>
    </dgm:pt>
    <dgm:pt modelId="{96EE5CC9-EBAE-3C49-8DD5-8CAFD3AE5CA0}" type="pres">
      <dgm:prSet presAssocID="{C28A70E0-1BA5-3C42-B087-9F0B9E4A944F}" presName="rootText" presStyleLbl="node3" presStyleIdx="0" presStyleCnt="2" custScaleX="217290" custLinFactX="-20884" custLinFactNeighborX="-100000">
        <dgm:presLayoutVars>
          <dgm:chPref val="3"/>
        </dgm:presLayoutVars>
      </dgm:prSet>
      <dgm:spPr/>
    </dgm:pt>
    <dgm:pt modelId="{BE63B1F4-E0C7-544C-A46E-8C3BC1893604}" type="pres">
      <dgm:prSet presAssocID="{C28A70E0-1BA5-3C42-B087-9F0B9E4A944F}" presName="rootConnector" presStyleLbl="node3" presStyleIdx="0" presStyleCnt="2"/>
      <dgm:spPr/>
    </dgm:pt>
    <dgm:pt modelId="{855D64A6-C224-A640-BD7D-8B79AB842225}" type="pres">
      <dgm:prSet presAssocID="{C28A70E0-1BA5-3C42-B087-9F0B9E4A944F}" presName="hierChild4" presStyleCnt="0"/>
      <dgm:spPr/>
    </dgm:pt>
    <dgm:pt modelId="{527EF096-2D05-DE47-8EC4-D7FFFD23218C}" type="pres">
      <dgm:prSet presAssocID="{86D35C6A-A11D-4F43-A426-0AAE762CA721}" presName="Name37" presStyleLbl="parChTrans1D4" presStyleIdx="0" presStyleCnt="6"/>
      <dgm:spPr/>
    </dgm:pt>
    <dgm:pt modelId="{2F4C4D4B-872B-CC40-9716-20FC0D7B523F}" type="pres">
      <dgm:prSet presAssocID="{0D9955CE-9D87-A349-9E86-A99AC6C231D0}" presName="hierRoot2" presStyleCnt="0">
        <dgm:presLayoutVars>
          <dgm:hierBranch val="init"/>
        </dgm:presLayoutVars>
      </dgm:prSet>
      <dgm:spPr/>
    </dgm:pt>
    <dgm:pt modelId="{D03DF9B4-83C1-5F44-A0AC-97391E8E786A}" type="pres">
      <dgm:prSet presAssocID="{0D9955CE-9D87-A349-9E86-A99AC6C231D0}" presName="rootComposite" presStyleCnt="0"/>
      <dgm:spPr/>
    </dgm:pt>
    <dgm:pt modelId="{59193312-7C5E-0449-BB8A-C08FB67B92F2}" type="pres">
      <dgm:prSet presAssocID="{0D9955CE-9D87-A349-9E86-A99AC6C231D0}" presName="rootText" presStyleLbl="node4" presStyleIdx="0" presStyleCnt="6" custScaleX="177840" custLinFactX="-23785" custLinFactNeighborX="-100000">
        <dgm:presLayoutVars>
          <dgm:chPref val="3"/>
        </dgm:presLayoutVars>
      </dgm:prSet>
      <dgm:spPr/>
    </dgm:pt>
    <dgm:pt modelId="{D918CFF3-3C1F-AC40-8F75-B5D9BC9B9C89}" type="pres">
      <dgm:prSet presAssocID="{0D9955CE-9D87-A349-9E86-A99AC6C231D0}" presName="rootConnector" presStyleLbl="node4" presStyleIdx="0" presStyleCnt="6"/>
      <dgm:spPr/>
    </dgm:pt>
    <dgm:pt modelId="{E3185606-6DB2-BF4B-83E5-E00A44EB3F9E}" type="pres">
      <dgm:prSet presAssocID="{0D9955CE-9D87-A349-9E86-A99AC6C231D0}" presName="hierChild4" presStyleCnt="0"/>
      <dgm:spPr/>
    </dgm:pt>
    <dgm:pt modelId="{A95AE3C1-7E5C-F944-AA6F-DC8A28D3E298}" type="pres">
      <dgm:prSet presAssocID="{0D9955CE-9D87-A349-9E86-A99AC6C231D0}" presName="hierChild5" presStyleCnt="0"/>
      <dgm:spPr/>
    </dgm:pt>
    <dgm:pt modelId="{922FDB8D-CF05-C74B-ADDD-044588DD3FF0}" type="pres">
      <dgm:prSet presAssocID="{7F5A9990-B8F9-CF44-8285-5722F5F8835C}" presName="Name37" presStyleLbl="parChTrans1D4" presStyleIdx="1" presStyleCnt="6" custSzX="2286001"/>
      <dgm:spPr/>
    </dgm:pt>
    <dgm:pt modelId="{3138B864-E636-5A40-83C4-1A4A8BCBE154}" type="pres">
      <dgm:prSet presAssocID="{E429A435-F52E-6142-87B0-B18D94ACDE58}" presName="hierRoot2" presStyleCnt="0">
        <dgm:presLayoutVars>
          <dgm:hierBranch val="init"/>
        </dgm:presLayoutVars>
      </dgm:prSet>
      <dgm:spPr/>
    </dgm:pt>
    <dgm:pt modelId="{33E6C291-96C6-624F-A40D-4CAF00EFDCBF}" type="pres">
      <dgm:prSet presAssocID="{E429A435-F52E-6142-87B0-B18D94ACDE58}" presName="rootComposite" presStyleCnt="0"/>
      <dgm:spPr/>
    </dgm:pt>
    <dgm:pt modelId="{DA15C1E2-434C-3F48-A258-885963967600}" type="pres">
      <dgm:prSet presAssocID="{E429A435-F52E-6142-87B0-B18D94ACDE58}" presName="rootText" presStyleLbl="node4" presStyleIdx="1" presStyleCnt="6" custScaleX="182212" custLinFactX="-23785" custLinFactNeighborX="-100000">
        <dgm:presLayoutVars>
          <dgm:chPref val="3"/>
        </dgm:presLayoutVars>
      </dgm:prSet>
      <dgm:spPr/>
    </dgm:pt>
    <dgm:pt modelId="{2394D32D-B5E1-2247-8B2B-2331F9AEB5BF}" type="pres">
      <dgm:prSet presAssocID="{E429A435-F52E-6142-87B0-B18D94ACDE58}" presName="rootConnector" presStyleLbl="node4" presStyleIdx="1" presStyleCnt="6"/>
      <dgm:spPr/>
    </dgm:pt>
    <dgm:pt modelId="{3F31A9DB-9B1B-5D4F-AC2F-B83544FC2270}" type="pres">
      <dgm:prSet presAssocID="{E429A435-F52E-6142-87B0-B18D94ACDE58}" presName="hierChild4" presStyleCnt="0"/>
      <dgm:spPr/>
    </dgm:pt>
    <dgm:pt modelId="{F08ACB13-E325-6944-BB72-5F1B4C11C1C9}" type="pres">
      <dgm:prSet presAssocID="{E429A435-F52E-6142-87B0-B18D94ACDE58}" presName="hierChild5" presStyleCnt="0"/>
      <dgm:spPr/>
    </dgm:pt>
    <dgm:pt modelId="{D79517EB-C052-5D4A-8713-E9330844B45C}" type="pres">
      <dgm:prSet presAssocID="{C28A70E0-1BA5-3C42-B087-9F0B9E4A944F}" presName="hierChild5" presStyleCnt="0"/>
      <dgm:spPr/>
    </dgm:pt>
    <dgm:pt modelId="{842D541E-EFD4-FC4B-9149-512F2DC0B7BA}" type="pres">
      <dgm:prSet presAssocID="{3356D3DE-FCE4-1F44-9E24-1089381F119E}" presName="hierChild5" presStyleCnt="0"/>
      <dgm:spPr/>
    </dgm:pt>
    <dgm:pt modelId="{C0F233EB-F335-8444-A5B9-888C2E509515}" type="pres">
      <dgm:prSet presAssocID="{F7815B4B-5CB0-544B-A31B-D1A96B868C92}" presName="Name37" presStyleLbl="parChTrans1D2" presStyleIdx="1" presStyleCnt="2" custSzX="2286000"/>
      <dgm:spPr/>
    </dgm:pt>
    <dgm:pt modelId="{A8D75C07-1E30-E340-91F5-0C02591DEFB3}" type="pres">
      <dgm:prSet presAssocID="{FA22BBCB-D4CB-EC40-9628-2FEB8313A108}" presName="hierRoot2" presStyleCnt="0">
        <dgm:presLayoutVars>
          <dgm:hierBranch val="init"/>
        </dgm:presLayoutVars>
      </dgm:prSet>
      <dgm:spPr/>
    </dgm:pt>
    <dgm:pt modelId="{B9043684-C3DC-8345-B4DA-9B42E45FBDAA}" type="pres">
      <dgm:prSet presAssocID="{FA22BBCB-D4CB-EC40-9628-2FEB8313A108}" presName="rootComposite" presStyleCnt="0"/>
      <dgm:spPr/>
    </dgm:pt>
    <dgm:pt modelId="{01EA8545-B556-8448-ADEF-B23000854B50}" type="pres">
      <dgm:prSet presAssocID="{FA22BBCB-D4CB-EC40-9628-2FEB8313A108}" presName="rootText" presStyleLbl="node2" presStyleIdx="1" presStyleCnt="2" custScaleX="217290" custLinFactNeighborX="-3052">
        <dgm:presLayoutVars>
          <dgm:chPref val="3"/>
        </dgm:presLayoutVars>
      </dgm:prSet>
      <dgm:spPr/>
    </dgm:pt>
    <dgm:pt modelId="{C22D2D9E-C238-354A-8028-E354F6EC6567}" type="pres">
      <dgm:prSet presAssocID="{FA22BBCB-D4CB-EC40-9628-2FEB8313A108}" presName="rootConnector" presStyleLbl="node2" presStyleIdx="1" presStyleCnt="2"/>
      <dgm:spPr/>
    </dgm:pt>
    <dgm:pt modelId="{3BAC9A53-3CDC-9F4E-A69A-0604400F78E6}" type="pres">
      <dgm:prSet presAssocID="{FA22BBCB-D4CB-EC40-9628-2FEB8313A108}" presName="hierChild4" presStyleCnt="0"/>
      <dgm:spPr/>
    </dgm:pt>
    <dgm:pt modelId="{622DC184-19F3-C040-85DC-32D5495014FD}" type="pres">
      <dgm:prSet presAssocID="{376F82E4-EB49-E44F-A5B3-4B7ABAC51AE9}" presName="Name37" presStyleLbl="parChTrans1D3" presStyleIdx="1" presStyleCnt="2" custSzX="2286000"/>
      <dgm:spPr/>
    </dgm:pt>
    <dgm:pt modelId="{C4831378-AE03-F049-BB11-C5C99F1E48A4}" type="pres">
      <dgm:prSet presAssocID="{B1F21C2E-923E-2C4A-A564-83472467528D}" presName="hierRoot2" presStyleCnt="0">
        <dgm:presLayoutVars>
          <dgm:hierBranch val="init"/>
        </dgm:presLayoutVars>
      </dgm:prSet>
      <dgm:spPr/>
    </dgm:pt>
    <dgm:pt modelId="{1B26F1E9-BC3D-A043-8EAD-3A854EC8B5C5}" type="pres">
      <dgm:prSet presAssocID="{B1F21C2E-923E-2C4A-A564-83472467528D}" presName="rootComposite" presStyleCnt="0"/>
      <dgm:spPr/>
    </dgm:pt>
    <dgm:pt modelId="{6DD9384C-0219-904E-AA25-EE28F7DFF405}" type="pres">
      <dgm:prSet presAssocID="{B1F21C2E-923E-2C4A-A564-83472467528D}" presName="rootText" presStyleLbl="node3" presStyleIdx="1" presStyleCnt="2" custScaleX="217290" custLinFactNeighborX="-3052">
        <dgm:presLayoutVars>
          <dgm:chPref val="3"/>
        </dgm:presLayoutVars>
      </dgm:prSet>
      <dgm:spPr/>
    </dgm:pt>
    <dgm:pt modelId="{20D360BC-614F-4742-BC06-599A999D15EB}" type="pres">
      <dgm:prSet presAssocID="{B1F21C2E-923E-2C4A-A564-83472467528D}" presName="rootConnector" presStyleLbl="node3" presStyleIdx="1" presStyleCnt="2"/>
      <dgm:spPr/>
    </dgm:pt>
    <dgm:pt modelId="{02E727D7-8FF6-1340-89E5-502E87EFAA19}" type="pres">
      <dgm:prSet presAssocID="{B1F21C2E-923E-2C4A-A564-83472467528D}" presName="hierChild4" presStyleCnt="0"/>
      <dgm:spPr/>
    </dgm:pt>
    <dgm:pt modelId="{C004E662-022F-2146-96D8-2CDA18763B1F}" type="pres">
      <dgm:prSet presAssocID="{02FB40D7-2CA5-2649-A69B-661DA988F9E3}" presName="Name37" presStyleLbl="parChTrans1D4" presStyleIdx="2" presStyleCnt="6" custSzX="2286001"/>
      <dgm:spPr/>
    </dgm:pt>
    <dgm:pt modelId="{8084B69F-F6C4-8F4E-8B9D-3D80BE915751}" type="pres">
      <dgm:prSet presAssocID="{0FD1FD04-7D25-0B44-9C43-92608F424A69}" presName="hierRoot2" presStyleCnt="0">
        <dgm:presLayoutVars>
          <dgm:hierBranch val="init"/>
        </dgm:presLayoutVars>
      </dgm:prSet>
      <dgm:spPr/>
    </dgm:pt>
    <dgm:pt modelId="{11C9393C-040F-0B49-AC54-83F8B99C5EF6}" type="pres">
      <dgm:prSet presAssocID="{0FD1FD04-7D25-0B44-9C43-92608F424A69}" presName="rootComposite" presStyleCnt="0"/>
      <dgm:spPr/>
    </dgm:pt>
    <dgm:pt modelId="{CB70EC21-3A09-214B-98D7-214B427D8492}" type="pres">
      <dgm:prSet presAssocID="{0FD1FD04-7D25-0B44-9C43-92608F424A69}" presName="rootText" presStyleLbl="node4" presStyleIdx="2" presStyleCnt="6" custScaleX="206267" custLinFactNeighborX="-3052">
        <dgm:presLayoutVars>
          <dgm:chPref val="3"/>
        </dgm:presLayoutVars>
      </dgm:prSet>
      <dgm:spPr/>
    </dgm:pt>
    <dgm:pt modelId="{74C06BBC-4554-114B-B38B-C8A23C990B61}" type="pres">
      <dgm:prSet presAssocID="{0FD1FD04-7D25-0B44-9C43-92608F424A69}" presName="rootConnector" presStyleLbl="node4" presStyleIdx="2" presStyleCnt="6"/>
      <dgm:spPr/>
    </dgm:pt>
    <dgm:pt modelId="{64712DC4-7B22-2A46-965A-AB2AAFC8DC25}" type="pres">
      <dgm:prSet presAssocID="{0FD1FD04-7D25-0B44-9C43-92608F424A69}" presName="hierChild4" presStyleCnt="0"/>
      <dgm:spPr/>
    </dgm:pt>
    <dgm:pt modelId="{17C7CC3C-B235-0847-87CA-D671058D32F9}" type="pres">
      <dgm:prSet presAssocID="{0FD1FD04-7D25-0B44-9C43-92608F424A69}" presName="hierChild5" presStyleCnt="0"/>
      <dgm:spPr/>
    </dgm:pt>
    <dgm:pt modelId="{5D563A20-EB9E-9546-AB68-7E8658A097C1}" type="pres">
      <dgm:prSet presAssocID="{CE5D97FF-2690-434B-81FB-F48FAF13458B}" presName="Name37" presStyleLbl="parChTrans1D4" presStyleIdx="3" presStyleCnt="6" custSzX="2286001"/>
      <dgm:spPr/>
    </dgm:pt>
    <dgm:pt modelId="{A6C226E1-B41A-D74A-B4BC-42991FE3B35E}" type="pres">
      <dgm:prSet presAssocID="{62CECABB-515B-EC41-AF4F-9CCCF96F17B3}" presName="hierRoot2" presStyleCnt="0">
        <dgm:presLayoutVars>
          <dgm:hierBranch val="init"/>
        </dgm:presLayoutVars>
      </dgm:prSet>
      <dgm:spPr/>
    </dgm:pt>
    <dgm:pt modelId="{D3D0685D-0D2F-5A4E-A277-D3ADB6636F88}" type="pres">
      <dgm:prSet presAssocID="{62CECABB-515B-EC41-AF4F-9CCCF96F17B3}" presName="rootComposite" presStyleCnt="0"/>
      <dgm:spPr/>
    </dgm:pt>
    <dgm:pt modelId="{BDFF7419-BF1F-CD41-A33E-723D12C14782}" type="pres">
      <dgm:prSet presAssocID="{62CECABB-515B-EC41-AF4F-9CCCF96F17B3}" presName="rootText" presStyleLbl="node4" presStyleIdx="3" presStyleCnt="6" custScaleX="206267" custLinFactNeighborX="-3052">
        <dgm:presLayoutVars>
          <dgm:chPref val="3"/>
        </dgm:presLayoutVars>
      </dgm:prSet>
      <dgm:spPr/>
    </dgm:pt>
    <dgm:pt modelId="{92202BF9-76F1-2F4A-88C1-19A5912CCC1F}" type="pres">
      <dgm:prSet presAssocID="{62CECABB-515B-EC41-AF4F-9CCCF96F17B3}" presName="rootConnector" presStyleLbl="node4" presStyleIdx="3" presStyleCnt="6"/>
      <dgm:spPr/>
    </dgm:pt>
    <dgm:pt modelId="{81BD1497-FC53-1748-B5EB-1712A8348640}" type="pres">
      <dgm:prSet presAssocID="{62CECABB-515B-EC41-AF4F-9CCCF96F17B3}" presName="hierChild4" presStyleCnt="0"/>
      <dgm:spPr/>
    </dgm:pt>
    <dgm:pt modelId="{069E657E-0976-A74C-A91C-EF94FBE262DB}" type="pres">
      <dgm:prSet presAssocID="{62CECABB-515B-EC41-AF4F-9CCCF96F17B3}" presName="hierChild5" presStyleCnt="0"/>
      <dgm:spPr/>
    </dgm:pt>
    <dgm:pt modelId="{4F1D4EE4-57EB-3548-9088-8802EE7FEECC}" type="pres">
      <dgm:prSet presAssocID="{475EDA43-0E85-6E44-A659-E967039292BC}" presName="Name37" presStyleLbl="parChTrans1D4" presStyleIdx="4" presStyleCnt="6" custSzX="2286001"/>
      <dgm:spPr/>
    </dgm:pt>
    <dgm:pt modelId="{2A75E31B-5672-AC4C-BAAC-7D049936AD2A}" type="pres">
      <dgm:prSet presAssocID="{AAAC075E-5EB8-EB43-BCC2-E4576358EAF2}" presName="hierRoot2" presStyleCnt="0">
        <dgm:presLayoutVars>
          <dgm:hierBranch val="init"/>
        </dgm:presLayoutVars>
      </dgm:prSet>
      <dgm:spPr/>
    </dgm:pt>
    <dgm:pt modelId="{74D860B5-5B34-D740-B9E3-62F152A55740}" type="pres">
      <dgm:prSet presAssocID="{AAAC075E-5EB8-EB43-BCC2-E4576358EAF2}" presName="rootComposite" presStyleCnt="0"/>
      <dgm:spPr/>
    </dgm:pt>
    <dgm:pt modelId="{A003C127-8871-B943-B160-F7D3D5A2C714}" type="pres">
      <dgm:prSet presAssocID="{AAAC075E-5EB8-EB43-BCC2-E4576358EAF2}" presName="rootText" presStyleLbl="node4" presStyleIdx="4" presStyleCnt="6" custScaleX="206267" custLinFactNeighborX="-3052">
        <dgm:presLayoutVars>
          <dgm:chPref val="3"/>
        </dgm:presLayoutVars>
      </dgm:prSet>
      <dgm:spPr/>
    </dgm:pt>
    <dgm:pt modelId="{13B193D7-2871-5541-8F76-209BEEE0A301}" type="pres">
      <dgm:prSet presAssocID="{AAAC075E-5EB8-EB43-BCC2-E4576358EAF2}" presName="rootConnector" presStyleLbl="node4" presStyleIdx="4" presStyleCnt="6"/>
      <dgm:spPr/>
    </dgm:pt>
    <dgm:pt modelId="{A936A085-985F-4E4E-B6E4-8EEFD6289716}" type="pres">
      <dgm:prSet presAssocID="{AAAC075E-5EB8-EB43-BCC2-E4576358EAF2}" presName="hierChild4" presStyleCnt="0"/>
      <dgm:spPr/>
    </dgm:pt>
    <dgm:pt modelId="{74F66738-1AE5-F74C-91B1-3D2A02B65059}" type="pres">
      <dgm:prSet presAssocID="{AAAC075E-5EB8-EB43-BCC2-E4576358EAF2}" presName="hierChild5" presStyleCnt="0"/>
      <dgm:spPr/>
    </dgm:pt>
    <dgm:pt modelId="{E45A5223-5A29-A243-86DC-932808352603}" type="pres">
      <dgm:prSet presAssocID="{27A38FD1-E769-5345-9BCD-57CBC9489A20}" presName="Name37" presStyleLbl="parChTrans1D4" presStyleIdx="5" presStyleCnt="6" custSzX="2286001"/>
      <dgm:spPr/>
    </dgm:pt>
    <dgm:pt modelId="{031953C8-C46A-0D4E-BEC1-D935CC0ABFD9}" type="pres">
      <dgm:prSet presAssocID="{6BF15573-2345-E647-A0A8-1D5334D83B9A}" presName="hierRoot2" presStyleCnt="0">
        <dgm:presLayoutVars>
          <dgm:hierBranch val="init"/>
        </dgm:presLayoutVars>
      </dgm:prSet>
      <dgm:spPr/>
    </dgm:pt>
    <dgm:pt modelId="{7407EB9B-8372-5A43-B25A-A70B1C8AF056}" type="pres">
      <dgm:prSet presAssocID="{6BF15573-2345-E647-A0A8-1D5334D83B9A}" presName="rootComposite" presStyleCnt="0"/>
      <dgm:spPr/>
    </dgm:pt>
    <dgm:pt modelId="{BC331303-4CDB-4345-BDFB-3606D0BD67D3}" type="pres">
      <dgm:prSet presAssocID="{6BF15573-2345-E647-A0A8-1D5334D83B9A}" presName="rootText" presStyleLbl="node4" presStyleIdx="5" presStyleCnt="6" custScaleX="206267" custLinFactNeighborX="-3052">
        <dgm:presLayoutVars>
          <dgm:chPref val="3"/>
        </dgm:presLayoutVars>
      </dgm:prSet>
      <dgm:spPr/>
    </dgm:pt>
    <dgm:pt modelId="{DA3D2A56-58D1-894A-8D1B-1BB30CF6D542}" type="pres">
      <dgm:prSet presAssocID="{6BF15573-2345-E647-A0A8-1D5334D83B9A}" presName="rootConnector" presStyleLbl="node4" presStyleIdx="5" presStyleCnt="6"/>
      <dgm:spPr/>
    </dgm:pt>
    <dgm:pt modelId="{92FACAB7-0BEC-DD44-9B98-A13B4D7130B7}" type="pres">
      <dgm:prSet presAssocID="{6BF15573-2345-E647-A0A8-1D5334D83B9A}" presName="hierChild4" presStyleCnt="0"/>
      <dgm:spPr/>
    </dgm:pt>
    <dgm:pt modelId="{8552D36B-9C27-A642-A2F0-5046E068ACA2}" type="pres">
      <dgm:prSet presAssocID="{6BF15573-2345-E647-A0A8-1D5334D83B9A}" presName="hierChild5" presStyleCnt="0"/>
      <dgm:spPr/>
    </dgm:pt>
    <dgm:pt modelId="{69DC49E5-1DBA-414F-8805-6594BEE6F4ED}" type="pres">
      <dgm:prSet presAssocID="{B1F21C2E-923E-2C4A-A564-83472467528D}" presName="hierChild5" presStyleCnt="0"/>
      <dgm:spPr/>
    </dgm:pt>
    <dgm:pt modelId="{89BCCEEC-55C9-124A-8759-EC8C13E13B96}" type="pres">
      <dgm:prSet presAssocID="{FA22BBCB-D4CB-EC40-9628-2FEB8313A108}" presName="hierChild5" presStyleCnt="0"/>
      <dgm:spPr/>
    </dgm:pt>
    <dgm:pt modelId="{9417D681-4EC2-6D4E-BF60-8ED84DD9A61E}" type="pres">
      <dgm:prSet presAssocID="{BC892AFF-7C42-EB4E-8511-A919E0839FC7}" presName="hierChild3" presStyleCnt="0"/>
      <dgm:spPr/>
    </dgm:pt>
  </dgm:ptLst>
  <dgm:cxnLst>
    <dgm:cxn modelId="{6FB5DC01-0F83-6643-8B02-0C7829369EE9}" type="presOf" srcId="{475EDA43-0E85-6E44-A659-E967039292BC}" destId="{4F1D4EE4-57EB-3548-9088-8802EE7FEECC}" srcOrd="0" destOrd="0" presId="urn:microsoft.com/office/officeart/2005/8/layout/orgChart1"/>
    <dgm:cxn modelId="{6E9B950F-1E34-C741-8695-9900BA66DDFB}" type="presOf" srcId="{E429A435-F52E-6142-87B0-B18D94ACDE58}" destId="{2394D32D-B5E1-2247-8B2B-2331F9AEB5BF}" srcOrd="1" destOrd="0" presId="urn:microsoft.com/office/officeart/2005/8/layout/orgChart1"/>
    <dgm:cxn modelId="{6EB95110-8BBC-B24D-81BA-BFEED8AD9E55}" type="presOf" srcId="{BC892AFF-7C42-EB4E-8511-A919E0839FC7}" destId="{A5717D04-1DFF-174F-916B-56F6838BEBB2}" srcOrd="0" destOrd="0" presId="urn:microsoft.com/office/officeart/2005/8/layout/orgChart1"/>
    <dgm:cxn modelId="{7186F022-6513-FF48-AA6C-4C9891C579A8}" type="presOf" srcId="{BC892AFF-7C42-EB4E-8511-A919E0839FC7}" destId="{32D31B1E-FBB8-894B-A477-4933687A7008}" srcOrd="1" destOrd="0" presId="urn:microsoft.com/office/officeart/2005/8/layout/orgChart1"/>
    <dgm:cxn modelId="{56FB0625-C58A-CB4A-9CF1-6646CB2A0093}" type="presOf" srcId="{27A38FD1-E769-5345-9BCD-57CBC9489A20}" destId="{E45A5223-5A29-A243-86DC-932808352603}" srcOrd="0" destOrd="0" presId="urn:microsoft.com/office/officeart/2005/8/layout/orgChart1"/>
    <dgm:cxn modelId="{2611972A-5E23-6447-A75C-3149D1713B05}" type="presOf" srcId="{0D9955CE-9D87-A349-9E86-A99AC6C231D0}" destId="{59193312-7C5E-0449-BB8A-C08FB67B92F2}" srcOrd="0" destOrd="0" presId="urn:microsoft.com/office/officeart/2005/8/layout/orgChart1"/>
    <dgm:cxn modelId="{C112652F-3201-144A-B57A-2887187EF3BE}" type="presOf" srcId="{86D35C6A-A11D-4F43-A426-0AAE762CA721}" destId="{527EF096-2D05-DE47-8EC4-D7FFFD23218C}" srcOrd="0" destOrd="0" presId="urn:microsoft.com/office/officeart/2005/8/layout/orgChart1"/>
    <dgm:cxn modelId="{1D4D6035-37F2-2046-AA2B-A4D43FA07C10}" srcId="{B1F21C2E-923E-2C4A-A564-83472467528D}" destId="{AAAC075E-5EB8-EB43-BCC2-E4576358EAF2}" srcOrd="2" destOrd="0" parTransId="{475EDA43-0E85-6E44-A659-E967039292BC}" sibTransId="{EA2DECDE-9B06-7442-8CE3-7B98D1ED7EBA}"/>
    <dgm:cxn modelId="{D4AECC3E-9DFB-4347-BA9E-D5BB7061744F}" srcId="{BC892AFF-7C42-EB4E-8511-A919E0839FC7}" destId="{FA22BBCB-D4CB-EC40-9628-2FEB8313A108}" srcOrd="1" destOrd="0" parTransId="{F7815B4B-5CB0-544B-A31B-D1A96B868C92}" sibTransId="{331EBE3E-FB59-6145-88D8-12FDAC193B61}"/>
    <dgm:cxn modelId="{A76C1443-B3D6-3548-BD0B-DA868681B733}" type="presOf" srcId="{6BF15573-2345-E647-A0A8-1D5334D83B9A}" destId="{BC331303-4CDB-4345-BDFB-3606D0BD67D3}" srcOrd="0" destOrd="0" presId="urn:microsoft.com/office/officeart/2005/8/layout/orgChart1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E92F2648-8614-7242-8400-90EF5BFD1763}" type="presOf" srcId="{CE5D97FF-2690-434B-81FB-F48FAF13458B}" destId="{5D563A20-EB9E-9546-AB68-7E8658A097C1}" srcOrd="0" destOrd="0" presId="urn:microsoft.com/office/officeart/2005/8/layout/orgChart1"/>
    <dgm:cxn modelId="{77663349-D525-604C-B72A-0D7FE0554D18}" type="presOf" srcId="{AAAC075E-5EB8-EB43-BCC2-E4576358EAF2}" destId="{13B193D7-2871-5541-8F76-209BEEE0A301}" srcOrd="1" destOrd="0" presId="urn:microsoft.com/office/officeart/2005/8/layout/orgChart1"/>
    <dgm:cxn modelId="{E69AFA4D-40F2-6D4E-81F3-D8967BB31A3A}" type="presOf" srcId="{62CECABB-515B-EC41-AF4F-9CCCF96F17B3}" destId="{92202BF9-76F1-2F4A-88C1-19A5912CCC1F}" srcOrd="1" destOrd="0" presId="urn:microsoft.com/office/officeart/2005/8/layout/orgChart1"/>
    <dgm:cxn modelId="{514EC853-3F8A-9C42-91E8-D29C75F72B1A}" type="presOf" srcId="{AAAC075E-5EB8-EB43-BCC2-E4576358EAF2}" destId="{A003C127-8871-B943-B160-F7D3D5A2C714}" srcOrd="0" destOrd="0" presId="urn:microsoft.com/office/officeart/2005/8/layout/orgChart1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BBEAE564-11CA-CF49-9AF3-AF7989740992}" srcId="{B1F21C2E-923E-2C4A-A564-83472467528D}" destId="{0FD1FD04-7D25-0B44-9C43-92608F424A69}" srcOrd="0" destOrd="0" parTransId="{02FB40D7-2CA5-2649-A69B-661DA988F9E3}" sibTransId="{8BFB27FE-1172-3F47-95B5-D4BDE17062D3}"/>
    <dgm:cxn modelId="{CFCF4D75-CE7E-1649-9ED6-D691D13323BD}" type="presOf" srcId="{6BF15573-2345-E647-A0A8-1D5334D83B9A}" destId="{DA3D2A56-58D1-894A-8D1B-1BB30CF6D542}" srcOrd="1" destOrd="0" presId="urn:microsoft.com/office/officeart/2005/8/layout/orgChart1"/>
    <dgm:cxn modelId="{78564083-C1D7-8748-A6D6-3CF7694812DB}" type="presOf" srcId="{F7815B4B-5CB0-544B-A31B-D1A96B868C92}" destId="{C0F233EB-F335-8444-A5B9-888C2E509515}" srcOrd="0" destOrd="0" presId="urn:microsoft.com/office/officeart/2005/8/layout/orgChart1"/>
    <dgm:cxn modelId="{07862185-50BF-C54E-BA48-0ECB671A6735}" type="presOf" srcId="{0FD1FD04-7D25-0B44-9C43-92608F424A69}" destId="{74C06BBC-4554-114B-B38B-C8A23C990B61}" srcOrd="1" destOrd="0" presId="urn:microsoft.com/office/officeart/2005/8/layout/orgChart1"/>
    <dgm:cxn modelId="{C8E59886-E936-D34E-BAF1-D60BA6FC26B4}" type="presOf" srcId="{3356D3DE-FCE4-1F44-9E24-1089381F119E}" destId="{2DCA5F73-7113-ED40-833B-64936AD36FCB}" srcOrd="1" destOrd="0" presId="urn:microsoft.com/office/officeart/2005/8/layout/orgChart1"/>
    <dgm:cxn modelId="{41F0F888-CE07-9943-B991-20CA249F0D53}" srcId="{B1F21C2E-923E-2C4A-A564-83472467528D}" destId="{62CECABB-515B-EC41-AF4F-9CCCF96F17B3}" srcOrd="1" destOrd="0" parTransId="{CE5D97FF-2690-434B-81FB-F48FAF13458B}" sibTransId="{280A580B-D5EE-AA42-9AD9-B93D037B96B6}"/>
    <dgm:cxn modelId="{205F468A-93A3-B74F-8F9A-316951CFA669}" type="presOf" srcId="{B1F21C2E-923E-2C4A-A564-83472467528D}" destId="{6DD9384C-0219-904E-AA25-EE28F7DFF405}" srcOrd="0" destOrd="0" presId="urn:microsoft.com/office/officeart/2005/8/layout/orgChart1"/>
    <dgm:cxn modelId="{3E736490-4344-0244-B1B4-82BFD5BD3082}" srcId="{FA22BBCB-D4CB-EC40-9628-2FEB8313A108}" destId="{B1F21C2E-923E-2C4A-A564-83472467528D}" srcOrd="0" destOrd="0" parTransId="{376F82E4-EB49-E44F-A5B3-4B7ABAC51AE9}" sibTransId="{68C255B4-926A-B04B-9B4F-D3A1B9EAFA15}"/>
    <dgm:cxn modelId="{D56BA892-765F-9947-8DBE-A3AD3159378F}" type="presOf" srcId="{B1F21C2E-923E-2C4A-A564-83472467528D}" destId="{20D360BC-614F-4742-BC06-599A999D15EB}" srcOrd="1" destOrd="0" presId="urn:microsoft.com/office/officeart/2005/8/layout/orgChart1"/>
    <dgm:cxn modelId="{9B83EC92-1C10-4649-9CA3-FB16E5CB7BA9}" srcId="{B1F21C2E-923E-2C4A-A564-83472467528D}" destId="{6BF15573-2345-E647-A0A8-1D5334D83B9A}" srcOrd="3" destOrd="0" parTransId="{27A38FD1-E769-5345-9BCD-57CBC9489A20}" sibTransId="{9A770AC8-0017-C143-BC2A-D2FEFB6B143B}"/>
    <dgm:cxn modelId="{987A5994-210B-5345-BD75-4E18E28312E7}" type="presOf" srcId="{0FD1FD04-7D25-0B44-9C43-92608F424A69}" destId="{CB70EC21-3A09-214B-98D7-214B427D8492}" srcOrd="0" destOrd="0" presId="urn:microsoft.com/office/officeart/2005/8/layout/orgChart1"/>
    <dgm:cxn modelId="{7ADDFB95-BE92-2D42-93A8-D062332FDC90}" type="presOf" srcId="{0D9955CE-9D87-A349-9E86-A99AC6C231D0}" destId="{D918CFF3-3C1F-AC40-8F75-B5D9BC9B9C89}" srcOrd="1" destOrd="0" presId="urn:microsoft.com/office/officeart/2005/8/layout/orgChart1"/>
    <dgm:cxn modelId="{9491779A-0D76-104B-A501-5B37466D859D}" type="presOf" srcId="{376F82E4-EB49-E44F-A5B3-4B7ABAC51AE9}" destId="{622DC184-19F3-C040-85DC-32D5495014FD}" srcOrd="0" destOrd="0" presId="urn:microsoft.com/office/officeart/2005/8/layout/orgChart1"/>
    <dgm:cxn modelId="{7A317A9C-1649-0845-85E1-3564748EE50D}" type="presOf" srcId="{62CECABB-515B-EC41-AF4F-9CCCF96F17B3}" destId="{BDFF7419-BF1F-CD41-A33E-723D12C14782}" srcOrd="0" destOrd="0" presId="urn:microsoft.com/office/officeart/2005/8/layout/orgChart1"/>
    <dgm:cxn modelId="{D1B98BB7-DFB9-6841-85F5-25A29365D0D8}" type="presOf" srcId="{E429A435-F52E-6142-87B0-B18D94ACDE58}" destId="{DA15C1E2-434C-3F48-A258-885963967600}" srcOrd="0" destOrd="0" presId="urn:microsoft.com/office/officeart/2005/8/layout/orgChart1"/>
    <dgm:cxn modelId="{3F22E5C1-F207-014B-B323-E8BA91D6C3A2}" type="presOf" srcId="{D0E8B0F4-048F-0C4A-8E08-6611327D3F5E}" destId="{EFB5D84A-6DCD-0741-85BA-FF03AD3DA287}" srcOrd="0" destOrd="0" presId="urn:microsoft.com/office/officeart/2005/8/layout/orgChart1"/>
    <dgm:cxn modelId="{D3C0AFC3-67DD-3945-AC1A-D0CFFB374968}" type="presOf" srcId="{02FB40D7-2CA5-2649-A69B-661DA988F9E3}" destId="{C004E662-022F-2146-96D8-2CDA18763B1F}" srcOrd="0" destOrd="0" presId="urn:microsoft.com/office/officeart/2005/8/layout/orgChart1"/>
    <dgm:cxn modelId="{339C6CC4-B181-F541-96FC-47F7D8B29C7C}" type="presOf" srcId="{FA22BBCB-D4CB-EC40-9628-2FEB8313A108}" destId="{01EA8545-B556-8448-ADEF-B23000854B50}" srcOrd="0" destOrd="0" presId="urn:microsoft.com/office/officeart/2005/8/layout/orgChart1"/>
    <dgm:cxn modelId="{C664BBC6-F797-0540-B5A0-6F6B65EE6941}" type="presOf" srcId="{71805C39-A08E-AE43-A478-7533C380905F}" destId="{0B665148-D742-D943-80FB-8A612458F946}" srcOrd="0" destOrd="0" presId="urn:microsoft.com/office/officeart/2005/8/layout/orgChart1"/>
    <dgm:cxn modelId="{90B9F8CA-358E-AB4E-B911-5F53EC40706F}" type="presOf" srcId="{3356D3DE-FCE4-1F44-9E24-1089381F119E}" destId="{9A4AA58F-85BA-114E-AE07-E59D3D662CF6}" srcOrd="0" destOrd="0" presId="urn:microsoft.com/office/officeart/2005/8/layout/orgChart1"/>
    <dgm:cxn modelId="{9DB830CB-B600-DA4A-88B3-E573E87028A5}" srcId="{C28A70E0-1BA5-3C42-B087-9F0B9E4A944F}" destId="{E429A435-F52E-6142-87B0-B18D94ACDE58}" srcOrd="1" destOrd="0" parTransId="{7F5A9990-B8F9-CF44-8285-5722F5F8835C}" sibTransId="{5F2A60DA-0722-F445-8E47-0451B72D4E85}"/>
    <dgm:cxn modelId="{5C312FCE-345F-B042-ACDE-1AB881A63C60}" type="presOf" srcId="{CF7A6607-AA21-4847-A79B-77B892A6FC12}" destId="{BFA3D2E7-9367-074A-97B7-0E0DF1881FFD}" srcOrd="0" destOrd="0" presId="urn:microsoft.com/office/officeart/2005/8/layout/orgChart1"/>
    <dgm:cxn modelId="{C9EBBCD0-5E34-654C-840E-3E7E32A9EE1F}" type="presOf" srcId="{7F5A9990-B8F9-CF44-8285-5722F5F8835C}" destId="{922FDB8D-CF05-C74B-ADDD-044588DD3FF0}" srcOrd="0" destOrd="0" presId="urn:microsoft.com/office/officeart/2005/8/layout/orgChart1"/>
    <dgm:cxn modelId="{6295D3D2-C037-D249-8B61-4171B5660AAC}" type="presOf" srcId="{C28A70E0-1BA5-3C42-B087-9F0B9E4A944F}" destId="{BE63B1F4-E0C7-544C-A46E-8C3BC1893604}" srcOrd="1" destOrd="0" presId="urn:microsoft.com/office/officeart/2005/8/layout/orgChart1"/>
    <dgm:cxn modelId="{854120D4-9414-CE4C-BE99-1C5620D25BD3}" type="presOf" srcId="{FA22BBCB-D4CB-EC40-9628-2FEB8313A108}" destId="{C22D2D9E-C238-354A-8028-E354F6EC6567}" srcOrd="1" destOrd="0" presId="urn:microsoft.com/office/officeart/2005/8/layout/orgChart1"/>
    <dgm:cxn modelId="{8E6B37E5-2A7D-4146-AB4B-A6425E0A4380}" type="presOf" srcId="{C28A70E0-1BA5-3C42-B087-9F0B9E4A944F}" destId="{96EE5CC9-EBAE-3C49-8DD5-8CAFD3AE5CA0}" srcOrd="0" destOrd="0" presId="urn:microsoft.com/office/officeart/2005/8/layout/orgChart1"/>
    <dgm:cxn modelId="{F9C027E7-AC98-3C41-8B06-B4F79AFFE507}" srcId="{3356D3DE-FCE4-1F44-9E24-1089381F119E}" destId="{C28A70E0-1BA5-3C42-B087-9F0B9E4A944F}" srcOrd="0" destOrd="0" parTransId="{D0E8B0F4-048F-0C4A-8E08-6611327D3F5E}" sibTransId="{C054AE2D-8403-FC41-90E2-985539DF0C87}"/>
    <dgm:cxn modelId="{B6B0EEF0-B546-2C41-A0C9-4B378425793F}" srcId="{C28A70E0-1BA5-3C42-B087-9F0B9E4A944F}" destId="{0D9955CE-9D87-A349-9E86-A99AC6C231D0}" srcOrd="0" destOrd="0" parTransId="{86D35C6A-A11D-4F43-A426-0AAE762CA721}" sibTransId="{4B57D19F-5EE3-284E-9BE8-C16C967452A3}"/>
    <dgm:cxn modelId="{473D3F05-2919-9140-A4D3-D6F2A830EB81}" type="presParOf" srcId="{BFA3D2E7-9367-074A-97B7-0E0DF1881FFD}" destId="{98ABB708-8A88-9740-98FD-82DACCB8412E}" srcOrd="0" destOrd="0" presId="urn:microsoft.com/office/officeart/2005/8/layout/orgChart1"/>
    <dgm:cxn modelId="{2AB7C1DC-77D5-5544-893F-D4FF48BAFC55}" type="presParOf" srcId="{98ABB708-8A88-9740-98FD-82DACCB8412E}" destId="{C8125931-9DE0-C741-AEC2-9A82B4E4323A}" srcOrd="0" destOrd="0" presId="urn:microsoft.com/office/officeart/2005/8/layout/orgChart1"/>
    <dgm:cxn modelId="{AC9754A7-0FF9-024C-A124-E0B61777A999}" type="presParOf" srcId="{C8125931-9DE0-C741-AEC2-9A82B4E4323A}" destId="{A5717D04-1DFF-174F-916B-56F6838BEBB2}" srcOrd="0" destOrd="0" presId="urn:microsoft.com/office/officeart/2005/8/layout/orgChart1"/>
    <dgm:cxn modelId="{AF7B8E3F-35DA-3C4B-9C1C-364683FE22D9}" type="presParOf" srcId="{C8125931-9DE0-C741-AEC2-9A82B4E4323A}" destId="{32D31B1E-FBB8-894B-A477-4933687A7008}" srcOrd="1" destOrd="0" presId="urn:microsoft.com/office/officeart/2005/8/layout/orgChart1"/>
    <dgm:cxn modelId="{7FFFC6E4-147B-5744-8757-DE36AC7562AD}" type="presParOf" srcId="{98ABB708-8A88-9740-98FD-82DACCB8412E}" destId="{F158B69B-9B89-604A-89A0-0C41083A0E42}" srcOrd="1" destOrd="0" presId="urn:microsoft.com/office/officeart/2005/8/layout/orgChart1"/>
    <dgm:cxn modelId="{E8161BB9-A574-8D4E-883D-45039C9580D9}" type="presParOf" srcId="{F158B69B-9B89-604A-89A0-0C41083A0E42}" destId="{0B665148-D742-D943-80FB-8A612458F946}" srcOrd="0" destOrd="0" presId="urn:microsoft.com/office/officeart/2005/8/layout/orgChart1"/>
    <dgm:cxn modelId="{EA250A8B-3559-144F-A520-31AEC5A01B32}" type="presParOf" srcId="{F158B69B-9B89-604A-89A0-0C41083A0E42}" destId="{AF756B2B-FCC4-5345-B92F-B054324F4DE8}" srcOrd="1" destOrd="0" presId="urn:microsoft.com/office/officeart/2005/8/layout/orgChart1"/>
    <dgm:cxn modelId="{7B6DCE9E-B7A6-6644-BBFA-DB74579B6071}" type="presParOf" srcId="{AF756B2B-FCC4-5345-B92F-B054324F4DE8}" destId="{5759F8F0-3C53-7148-8AAA-6A3FD8A7D1F2}" srcOrd="0" destOrd="0" presId="urn:microsoft.com/office/officeart/2005/8/layout/orgChart1"/>
    <dgm:cxn modelId="{9077F64D-3173-0D46-B18A-811BF535B01F}" type="presParOf" srcId="{5759F8F0-3C53-7148-8AAA-6A3FD8A7D1F2}" destId="{9A4AA58F-85BA-114E-AE07-E59D3D662CF6}" srcOrd="0" destOrd="0" presId="urn:microsoft.com/office/officeart/2005/8/layout/orgChart1"/>
    <dgm:cxn modelId="{6B1028B3-CAE2-254F-B065-BA3D72CDCC14}" type="presParOf" srcId="{5759F8F0-3C53-7148-8AAA-6A3FD8A7D1F2}" destId="{2DCA5F73-7113-ED40-833B-64936AD36FCB}" srcOrd="1" destOrd="0" presId="urn:microsoft.com/office/officeart/2005/8/layout/orgChart1"/>
    <dgm:cxn modelId="{3941185D-1B98-1F4F-A096-F042FFECAA05}" type="presParOf" srcId="{AF756B2B-FCC4-5345-B92F-B054324F4DE8}" destId="{BD0B0C22-CC7C-8740-9E14-A4B0DDA3FF40}" srcOrd="1" destOrd="0" presId="urn:microsoft.com/office/officeart/2005/8/layout/orgChart1"/>
    <dgm:cxn modelId="{CE59CAAD-5630-8B42-851F-47E79BD75714}" type="presParOf" srcId="{BD0B0C22-CC7C-8740-9E14-A4B0DDA3FF40}" destId="{EFB5D84A-6DCD-0741-85BA-FF03AD3DA287}" srcOrd="0" destOrd="0" presId="urn:microsoft.com/office/officeart/2005/8/layout/orgChart1"/>
    <dgm:cxn modelId="{A281CB50-A93C-6246-B58E-48D92EFE62A5}" type="presParOf" srcId="{BD0B0C22-CC7C-8740-9E14-A4B0DDA3FF40}" destId="{9289C981-8D83-BA46-A24E-56CCEFA47490}" srcOrd="1" destOrd="0" presId="urn:microsoft.com/office/officeart/2005/8/layout/orgChart1"/>
    <dgm:cxn modelId="{79DA37A8-560B-F940-876E-840BE18ACEA5}" type="presParOf" srcId="{9289C981-8D83-BA46-A24E-56CCEFA47490}" destId="{478B101F-2CBB-F147-9AD2-D494534117BE}" srcOrd="0" destOrd="0" presId="urn:microsoft.com/office/officeart/2005/8/layout/orgChart1"/>
    <dgm:cxn modelId="{23040FAA-B988-F74E-A1BE-C97F54FC556E}" type="presParOf" srcId="{478B101F-2CBB-F147-9AD2-D494534117BE}" destId="{96EE5CC9-EBAE-3C49-8DD5-8CAFD3AE5CA0}" srcOrd="0" destOrd="0" presId="urn:microsoft.com/office/officeart/2005/8/layout/orgChart1"/>
    <dgm:cxn modelId="{125864A5-A3E1-A643-9D5A-595875F49D92}" type="presParOf" srcId="{478B101F-2CBB-F147-9AD2-D494534117BE}" destId="{BE63B1F4-E0C7-544C-A46E-8C3BC1893604}" srcOrd="1" destOrd="0" presId="urn:microsoft.com/office/officeart/2005/8/layout/orgChart1"/>
    <dgm:cxn modelId="{1349DCC5-FB56-2244-9FE4-23A192FF934C}" type="presParOf" srcId="{9289C981-8D83-BA46-A24E-56CCEFA47490}" destId="{855D64A6-C224-A640-BD7D-8B79AB842225}" srcOrd="1" destOrd="0" presId="urn:microsoft.com/office/officeart/2005/8/layout/orgChart1"/>
    <dgm:cxn modelId="{DA4AA4EE-3373-6748-852D-78CEEAB9F675}" type="presParOf" srcId="{855D64A6-C224-A640-BD7D-8B79AB842225}" destId="{527EF096-2D05-DE47-8EC4-D7FFFD23218C}" srcOrd="0" destOrd="0" presId="urn:microsoft.com/office/officeart/2005/8/layout/orgChart1"/>
    <dgm:cxn modelId="{26776FD9-65B8-4C43-AB13-636BE833B2BA}" type="presParOf" srcId="{855D64A6-C224-A640-BD7D-8B79AB842225}" destId="{2F4C4D4B-872B-CC40-9716-20FC0D7B523F}" srcOrd="1" destOrd="0" presId="urn:microsoft.com/office/officeart/2005/8/layout/orgChart1"/>
    <dgm:cxn modelId="{1783D706-9435-5747-B1EF-5BEE751234B7}" type="presParOf" srcId="{2F4C4D4B-872B-CC40-9716-20FC0D7B523F}" destId="{D03DF9B4-83C1-5F44-A0AC-97391E8E786A}" srcOrd="0" destOrd="0" presId="urn:microsoft.com/office/officeart/2005/8/layout/orgChart1"/>
    <dgm:cxn modelId="{0457D959-6AE8-5B47-8495-19BBFBDD3FD4}" type="presParOf" srcId="{D03DF9B4-83C1-5F44-A0AC-97391E8E786A}" destId="{59193312-7C5E-0449-BB8A-C08FB67B92F2}" srcOrd="0" destOrd="0" presId="urn:microsoft.com/office/officeart/2005/8/layout/orgChart1"/>
    <dgm:cxn modelId="{5942F967-E056-564F-AEE0-9E1FB3FFB32D}" type="presParOf" srcId="{D03DF9B4-83C1-5F44-A0AC-97391E8E786A}" destId="{D918CFF3-3C1F-AC40-8F75-B5D9BC9B9C89}" srcOrd="1" destOrd="0" presId="urn:microsoft.com/office/officeart/2005/8/layout/orgChart1"/>
    <dgm:cxn modelId="{2ED11043-8205-0A41-A603-25002EDF7EC4}" type="presParOf" srcId="{2F4C4D4B-872B-CC40-9716-20FC0D7B523F}" destId="{E3185606-6DB2-BF4B-83E5-E00A44EB3F9E}" srcOrd="1" destOrd="0" presId="urn:microsoft.com/office/officeart/2005/8/layout/orgChart1"/>
    <dgm:cxn modelId="{5B835E31-0D05-AD4D-8BB1-C70B760AD85C}" type="presParOf" srcId="{2F4C4D4B-872B-CC40-9716-20FC0D7B523F}" destId="{A95AE3C1-7E5C-F944-AA6F-DC8A28D3E298}" srcOrd="2" destOrd="0" presId="urn:microsoft.com/office/officeart/2005/8/layout/orgChart1"/>
    <dgm:cxn modelId="{9677FD52-CB1A-2F4A-A0A6-592635C15F98}" type="presParOf" srcId="{855D64A6-C224-A640-BD7D-8B79AB842225}" destId="{922FDB8D-CF05-C74B-ADDD-044588DD3FF0}" srcOrd="2" destOrd="0" presId="urn:microsoft.com/office/officeart/2005/8/layout/orgChart1"/>
    <dgm:cxn modelId="{CE59BA51-9537-0146-A4EA-A01C7C3E7F51}" type="presParOf" srcId="{855D64A6-C224-A640-BD7D-8B79AB842225}" destId="{3138B864-E636-5A40-83C4-1A4A8BCBE154}" srcOrd="3" destOrd="0" presId="urn:microsoft.com/office/officeart/2005/8/layout/orgChart1"/>
    <dgm:cxn modelId="{FD0607D0-59D0-1A44-AD56-546290BEDD0B}" type="presParOf" srcId="{3138B864-E636-5A40-83C4-1A4A8BCBE154}" destId="{33E6C291-96C6-624F-A40D-4CAF00EFDCBF}" srcOrd="0" destOrd="0" presId="urn:microsoft.com/office/officeart/2005/8/layout/orgChart1"/>
    <dgm:cxn modelId="{20695F0D-7D2F-184D-AC99-4524D4029AD2}" type="presParOf" srcId="{33E6C291-96C6-624F-A40D-4CAF00EFDCBF}" destId="{DA15C1E2-434C-3F48-A258-885963967600}" srcOrd="0" destOrd="0" presId="urn:microsoft.com/office/officeart/2005/8/layout/orgChart1"/>
    <dgm:cxn modelId="{3BBD1BC1-FF07-8943-97DA-8183CD594FE3}" type="presParOf" srcId="{33E6C291-96C6-624F-A40D-4CAF00EFDCBF}" destId="{2394D32D-B5E1-2247-8B2B-2331F9AEB5BF}" srcOrd="1" destOrd="0" presId="urn:microsoft.com/office/officeart/2005/8/layout/orgChart1"/>
    <dgm:cxn modelId="{6EBAC6C4-549F-444E-B8E4-7E95FFB27C7A}" type="presParOf" srcId="{3138B864-E636-5A40-83C4-1A4A8BCBE154}" destId="{3F31A9DB-9B1B-5D4F-AC2F-B83544FC2270}" srcOrd="1" destOrd="0" presId="urn:microsoft.com/office/officeart/2005/8/layout/orgChart1"/>
    <dgm:cxn modelId="{112F2C33-8EBA-1E4B-BD0D-61193FB37387}" type="presParOf" srcId="{3138B864-E636-5A40-83C4-1A4A8BCBE154}" destId="{F08ACB13-E325-6944-BB72-5F1B4C11C1C9}" srcOrd="2" destOrd="0" presId="urn:microsoft.com/office/officeart/2005/8/layout/orgChart1"/>
    <dgm:cxn modelId="{2CB07D7C-9579-604D-95E3-01AA5CA3E88B}" type="presParOf" srcId="{9289C981-8D83-BA46-A24E-56CCEFA47490}" destId="{D79517EB-C052-5D4A-8713-E9330844B45C}" srcOrd="2" destOrd="0" presId="urn:microsoft.com/office/officeart/2005/8/layout/orgChart1"/>
    <dgm:cxn modelId="{12747D44-5B48-1747-8AE6-2FAF010D8DCF}" type="presParOf" srcId="{AF756B2B-FCC4-5345-B92F-B054324F4DE8}" destId="{842D541E-EFD4-FC4B-9149-512F2DC0B7BA}" srcOrd="2" destOrd="0" presId="urn:microsoft.com/office/officeart/2005/8/layout/orgChart1"/>
    <dgm:cxn modelId="{43CC5788-F7EB-1B4A-B635-D3F15EB0D6F5}" type="presParOf" srcId="{F158B69B-9B89-604A-89A0-0C41083A0E42}" destId="{C0F233EB-F335-8444-A5B9-888C2E509515}" srcOrd="2" destOrd="0" presId="urn:microsoft.com/office/officeart/2005/8/layout/orgChart1"/>
    <dgm:cxn modelId="{441B5B1C-D3C9-EF4B-AD83-C1ADF898727C}" type="presParOf" srcId="{F158B69B-9B89-604A-89A0-0C41083A0E42}" destId="{A8D75C07-1E30-E340-91F5-0C02591DEFB3}" srcOrd="3" destOrd="0" presId="urn:microsoft.com/office/officeart/2005/8/layout/orgChart1"/>
    <dgm:cxn modelId="{91CBBDAA-2A2A-294E-89FA-A4D17D39BCCC}" type="presParOf" srcId="{A8D75C07-1E30-E340-91F5-0C02591DEFB3}" destId="{B9043684-C3DC-8345-B4DA-9B42E45FBDAA}" srcOrd="0" destOrd="0" presId="urn:microsoft.com/office/officeart/2005/8/layout/orgChart1"/>
    <dgm:cxn modelId="{587FD53F-E9DF-A146-BB39-FB200878B3F6}" type="presParOf" srcId="{B9043684-C3DC-8345-B4DA-9B42E45FBDAA}" destId="{01EA8545-B556-8448-ADEF-B23000854B50}" srcOrd="0" destOrd="0" presId="urn:microsoft.com/office/officeart/2005/8/layout/orgChart1"/>
    <dgm:cxn modelId="{34EE6D4F-9516-A049-A492-97A6AC969082}" type="presParOf" srcId="{B9043684-C3DC-8345-B4DA-9B42E45FBDAA}" destId="{C22D2D9E-C238-354A-8028-E354F6EC6567}" srcOrd="1" destOrd="0" presId="urn:microsoft.com/office/officeart/2005/8/layout/orgChart1"/>
    <dgm:cxn modelId="{2141B5B6-5861-FB41-A143-D2183E9E225E}" type="presParOf" srcId="{A8D75C07-1E30-E340-91F5-0C02591DEFB3}" destId="{3BAC9A53-3CDC-9F4E-A69A-0604400F78E6}" srcOrd="1" destOrd="0" presId="urn:microsoft.com/office/officeart/2005/8/layout/orgChart1"/>
    <dgm:cxn modelId="{72C970C1-C1F8-BE4D-B2E2-C12479CC3F34}" type="presParOf" srcId="{3BAC9A53-3CDC-9F4E-A69A-0604400F78E6}" destId="{622DC184-19F3-C040-85DC-32D5495014FD}" srcOrd="0" destOrd="0" presId="urn:microsoft.com/office/officeart/2005/8/layout/orgChart1"/>
    <dgm:cxn modelId="{B6CA45E0-AC1E-FC45-9502-6CF69D2B42FC}" type="presParOf" srcId="{3BAC9A53-3CDC-9F4E-A69A-0604400F78E6}" destId="{C4831378-AE03-F049-BB11-C5C99F1E48A4}" srcOrd="1" destOrd="0" presId="urn:microsoft.com/office/officeart/2005/8/layout/orgChart1"/>
    <dgm:cxn modelId="{501B4C57-8B19-144C-BFEF-AB1B6AF60507}" type="presParOf" srcId="{C4831378-AE03-F049-BB11-C5C99F1E48A4}" destId="{1B26F1E9-BC3D-A043-8EAD-3A854EC8B5C5}" srcOrd="0" destOrd="0" presId="urn:microsoft.com/office/officeart/2005/8/layout/orgChart1"/>
    <dgm:cxn modelId="{DB828A6C-F936-8E41-838B-C7D8D2094A0A}" type="presParOf" srcId="{1B26F1E9-BC3D-A043-8EAD-3A854EC8B5C5}" destId="{6DD9384C-0219-904E-AA25-EE28F7DFF405}" srcOrd="0" destOrd="0" presId="urn:microsoft.com/office/officeart/2005/8/layout/orgChart1"/>
    <dgm:cxn modelId="{70383D39-C695-C943-B971-E08915F0CF29}" type="presParOf" srcId="{1B26F1E9-BC3D-A043-8EAD-3A854EC8B5C5}" destId="{20D360BC-614F-4742-BC06-599A999D15EB}" srcOrd="1" destOrd="0" presId="urn:microsoft.com/office/officeart/2005/8/layout/orgChart1"/>
    <dgm:cxn modelId="{E689DF5B-4F56-A64A-88FB-CCB3DC4567D0}" type="presParOf" srcId="{C4831378-AE03-F049-BB11-C5C99F1E48A4}" destId="{02E727D7-8FF6-1340-89E5-502E87EFAA19}" srcOrd="1" destOrd="0" presId="urn:microsoft.com/office/officeart/2005/8/layout/orgChart1"/>
    <dgm:cxn modelId="{423C8A7D-E738-8E48-AA37-B7B78F8612BE}" type="presParOf" srcId="{02E727D7-8FF6-1340-89E5-502E87EFAA19}" destId="{C004E662-022F-2146-96D8-2CDA18763B1F}" srcOrd="0" destOrd="0" presId="urn:microsoft.com/office/officeart/2005/8/layout/orgChart1"/>
    <dgm:cxn modelId="{B8831346-FE37-5B40-AFB6-CA27C8AD707B}" type="presParOf" srcId="{02E727D7-8FF6-1340-89E5-502E87EFAA19}" destId="{8084B69F-F6C4-8F4E-8B9D-3D80BE915751}" srcOrd="1" destOrd="0" presId="urn:microsoft.com/office/officeart/2005/8/layout/orgChart1"/>
    <dgm:cxn modelId="{9BE4DA30-11C9-C441-BC4E-7908D5733F5D}" type="presParOf" srcId="{8084B69F-F6C4-8F4E-8B9D-3D80BE915751}" destId="{11C9393C-040F-0B49-AC54-83F8B99C5EF6}" srcOrd="0" destOrd="0" presId="urn:microsoft.com/office/officeart/2005/8/layout/orgChart1"/>
    <dgm:cxn modelId="{FA17F68A-60C9-D142-AE9C-9D2D2DD0FD5F}" type="presParOf" srcId="{11C9393C-040F-0B49-AC54-83F8B99C5EF6}" destId="{CB70EC21-3A09-214B-98D7-214B427D8492}" srcOrd="0" destOrd="0" presId="urn:microsoft.com/office/officeart/2005/8/layout/orgChart1"/>
    <dgm:cxn modelId="{BC07646F-8466-4C43-9276-520611E62724}" type="presParOf" srcId="{11C9393C-040F-0B49-AC54-83F8B99C5EF6}" destId="{74C06BBC-4554-114B-B38B-C8A23C990B61}" srcOrd="1" destOrd="0" presId="urn:microsoft.com/office/officeart/2005/8/layout/orgChart1"/>
    <dgm:cxn modelId="{389532EF-7403-F741-B678-1FDE12743315}" type="presParOf" srcId="{8084B69F-F6C4-8F4E-8B9D-3D80BE915751}" destId="{64712DC4-7B22-2A46-965A-AB2AAFC8DC25}" srcOrd="1" destOrd="0" presId="urn:microsoft.com/office/officeart/2005/8/layout/orgChart1"/>
    <dgm:cxn modelId="{97C642FD-AA9A-3C4F-A273-73F7459B2DA7}" type="presParOf" srcId="{8084B69F-F6C4-8F4E-8B9D-3D80BE915751}" destId="{17C7CC3C-B235-0847-87CA-D671058D32F9}" srcOrd="2" destOrd="0" presId="urn:microsoft.com/office/officeart/2005/8/layout/orgChart1"/>
    <dgm:cxn modelId="{B4297826-D3B1-3F40-B736-80EB37814D3D}" type="presParOf" srcId="{02E727D7-8FF6-1340-89E5-502E87EFAA19}" destId="{5D563A20-EB9E-9546-AB68-7E8658A097C1}" srcOrd="2" destOrd="0" presId="urn:microsoft.com/office/officeart/2005/8/layout/orgChart1"/>
    <dgm:cxn modelId="{75DC3D09-6817-B94C-A88A-8F70B9D5B0E5}" type="presParOf" srcId="{02E727D7-8FF6-1340-89E5-502E87EFAA19}" destId="{A6C226E1-B41A-D74A-B4BC-42991FE3B35E}" srcOrd="3" destOrd="0" presId="urn:microsoft.com/office/officeart/2005/8/layout/orgChart1"/>
    <dgm:cxn modelId="{B51891F6-25C3-B24C-9CA8-C164CB514CDD}" type="presParOf" srcId="{A6C226E1-B41A-D74A-B4BC-42991FE3B35E}" destId="{D3D0685D-0D2F-5A4E-A277-D3ADB6636F88}" srcOrd="0" destOrd="0" presId="urn:microsoft.com/office/officeart/2005/8/layout/orgChart1"/>
    <dgm:cxn modelId="{041234F9-075D-4443-AB02-029364DF045D}" type="presParOf" srcId="{D3D0685D-0D2F-5A4E-A277-D3ADB6636F88}" destId="{BDFF7419-BF1F-CD41-A33E-723D12C14782}" srcOrd="0" destOrd="0" presId="urn:microsoft.com/office/officeart/2005/8/layout/orgChart1"/>
    <dgm:cxn modelId="{F27E4005-660B-DB43-BE94-A3411B155AD6}" type="presParOf" srcId="{D3D0685D-0D2F-5A4E-A277-D3ADB6636F88}" destId="{92202BF9-76F1-2F4A-88C1-19A5912CCC1F}" srcOrd="1" destOrd="0" presId="urn:microsoft.com/office/officeart/2005/8/layout/orgChart1"/>
    <dgm:cxn modelId="{45AE6C6C-38F3-E048-887A-E8DC87EB6B16}" type="presParOf" srcId="{A6C226E1-B41A-D74A-B4BC-42991FE3B35E}" destId="{81BD1497-FC53-1748-B5EB-1712A8348640}" srcOrd="1" destOrd="0" presId="urn:microsoft.com/office/officeart/2005/8/layout/orgChart1"/>
    <dgm:cxn modelId="{9E4FA7B9-C520-8540-944B-78DEA2CDE60D}" type="presParOf" srcId="{A6C226E1-B41A-D74A-B4BC-42991FE3B35E}" destId="{069E657E-0976-A74C-A91C-EF94FBE262DB}" srcOrd="2" destOrd="0" presId="urn:microsoft.com/office/officeart/2005/8/layout/orgChart1"/>
    <dgm:cxn modelId="{69484F83-CB00-6943-B503-8069C021FB67}" type="presParOf" srcId="{02E727D7-8FF6-1340-89E5-502E87EFAA19}" destId="{4F1D4EE4-57EB-3548-9088-8802EE7FEECC}" srcOrd="4" destOrd="0" presId="urn:microsoft.com/office/officeart/2005/8/layout/orgChart1"/>
    <dgm:cxn modelId="{86B4DE73-22EE-7343-A349-3FC0D9746823}" type="presParOf" srcId="{02E727D7-8FF6-1340-89E5-502E87EFAA19}" destId="{2A75E31B-5672-AC4C-BAAC-7D049936AD2A}" srcOrd="5" destOrd="0" presId="urn:microsoft.com/office/officeart/2005/8/layout/orgChart1"/>
    <dgm:cxn modelId="{8C619C21-C003-0749-8301-83CDFD427844}" type="presParOf" srcId="{2A75E31B-5672-AC4C-BAAC-7D049936AD2A}" destId="{74D860B5-5B34-D740-B9E3-62F152A55740}" srcOrd="0" destOrd="0" presId="urn:microsoft.com/office/officeart/2005/8/layout/orgChart1"/>
    <dgm:cxn modelId="{EFC16956-EDE6-1A4A-B47B-7CFD9CD1383B}" type="presParOf" srcId="{74D860B5-5B34-D740-B9E3-62F152A55740}" destId="{A003C127-8871-B943-B160-F7D3D5A2C714}" srcOrd="0" destOrd="0" presId="urn:microsoft.com/office/officeart/2005/8/layout/orgChart1"/>
    <dgm:cxn modelId="{E3F5092A-912A-9046-BDEE-17910C57F842}" type="presParOf" srcId="{74D860B5-5B34-D740-B9E3-62F152A55740}" destId="{13B193D7-2871-5541-8F76-209BEEE0A301}" srcOrd="1" destOrd="0" presId="urn:microsoft.com/office/officeart/2005/8/layout/orgChart1"/>
    <dgm:cxn modelId="{7C6AFE58-6A05-0F47-9E8E-7CB19994EE33}" type="presParOf" srcId="{2A75E31B-5672-AC4C-BAAC-7D049936AD2A}" destId="{A936A085-985F-4E4E-B6E4-8EEFD6289716}" srcOrd="1" destOrd="0" presId="urn:microsoft.com/office/officeart/2005/8/layout/orgChart1"/>
    <dgm:cxn modelId="{AA512CC8-BED1-0A40-97C3-64004741E303}" type="presParOf" srcId="{2A75E31B-5672-AC4C-BAAC-7D049936AD2A}" destId="{74F66738-1AE5-F74C-91B1-3D2A02B65059}" srcOrd="2" destOrd="0" presId="urn:microsoft.com/office/officeart/2005/8/layout/orgChart1"/>
    <dgm:cxn modelId="{2B00AA41-5D8E-C649-AC86-C76FA65D26DA}" type="presParOf" srcId="{02E727D7-8FF6-1340-89E5-502E87EFAA19}" destId="{E45A5223-5A29-A243-86DC-932808352603}" srcOrd="6" destOrd="0" presId="urn:microsoft.com/office/officeart/2005/8/layout/orgChart1"/>
    <dgm:cxn modelId="{E205C9E8-F68B-4F46-969E-9051E85C3A50}" type="presParOf" srcId="{02E727D7-8FF6-1340-89E5-502E87EFAA19}" destId="{031953C8-C46A-0D4E-BEC1-D935CC0ABFD9}" srcOrd="7" destOrd="0" presId="urn:microsoft.com/office/officeart/2005/8/layout/orgChart1"/>
    <dgm:cxn modelId="{C2C38349-362E-D846-A4AF-E34E8D6078DE}" type="presParOf" srcId="{031953C8-C46A-0D4E-BEC1-D935CC0ABFD9}" destId="{7407EB9B-8372-5A43-B25A-A70B1C8AF056}" srcOrd="0" destOrd="0" presId="urn:microsoft.com/office/officeart/2005/8/layout/orgChart1"/>
    <dgm:cxn modelId="{9F099A7F-61BC-B244-87E5-256BBACE92A1}" type="presParOf" srcId="{7407EB9B-8372-5A43-B25A-A70B1C8AF056}" destId="{BC331303-4CDB-4345-BDFB-3606D0BD67D3}" srcOrd="0" destOrd="0" presId="urn:microsoft.com/office/officeart/2005/8/layout/orgChart1"/>
    <dgm:cxn modelId="{E39A5837-0A83-E54C-B637-9021E3E77946}" type="presParOf" srcId="{7407EB9B-8372-5A43-B25A-A70B1C8AF056}" destId="{DA3D2A56-58D1-894A-8D1B-1BB30CF6D542}" srcOrd="1" destOrd="0" presId="urn:microsoft.com/office/officeart/2005/8/layout/orgChart1"/>
    <dgm:cxn modelId="{A4058964-E638-3548-9341-211B04925683}" type="presParOf" srcId="{031953C8-C46A-0D4E-BEC1-D935CC0ABFD9}" destId="{92FACAB7-0BEC-DD44-9B98-A13B4D7130B7}" srcOrd="1" destOrd="0" presId="urn:microsoft.com/office/officeart/2005/8/layout/orgChart1"/>
    <dgm:cxn modelId="{00A20318-D7AA-BD4A-AA2F-58F3A5AC4120}" type="presParOf" srcId="{031953C8-C46A-0D4E-BEC1-D935CC0ABFD9}" destId="{8552D36B-9C27-A642-A2F0-5046E068ACA2}" srcOrd="2" destOrd="0" presId="urn:microsoft.com/office/officeart/2005/8/layout/orgChart1"/>
    <dgm:cxn modelId="{3B78799F-A5B2-7B40-A3A6-558E1A0564F4}" type="presParOf" srcId="{C4831378-AE03-F049-BB11-C5C99F1E48A4}" destId="{69DC49E5-1DBA-414F-8805-6594BEE6F4ED}" srcOrd="2" destOrd="0" presId="urn:microsoft.com/office/officeart/2005/8/layout/orgChart1"/>
    <dgm:cxn modelId="{8FDCC706-95E0-744C-9943-BB0BE37D862D}" type="presParOf" srcId="{A8D75C07-1E30-E340-91F5-0C02591DEFB3}" destId="{89BCCEEC-55C9-124A-8759-EC8C13E13B96}" srcOrd="2" destOrd="0" presId="urn:microsoft.com/office/officeart/2005/8/layout/orgChart1"/>
    <dgm:cxn modelId="{6A52425A-8A5F-1A45-B36F-2E3493235C90}" type="presParOf" srcId="{98ABB708-8A88-9740-98FD-82DACCB8412E}" destId="{9417D681-4EC2-6D4E-BF60-8ED84DD9A61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2E6ABF-BC27-C646-A58F-5B8F7465BD6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gm:t>
    </dgm:pt>
    <dgm:pt modelId="{D831C370-29F8-0F4A-AC51-AB48B50D53DB}" type="parTrans" cxnId="{FFAD9894-17DD-404B-A5C9-F049682F5175}">
      <dgm:prSet/>
      <dgm:spPr/>
      <dgm:t>
        <a:bodyPr/>
        <a:lstStyle/>
        <a:p>
          <a:endParaRPr lang="en-US"/>
        </a:p>
      </dgm:t>
    </dgm:pt>
    <dgm:pt modelId="{C455326D-3CDC-4749-A991-FEF3A4EFC881}" type="sibTrans" cxnId="{FFAD9894-17DD-404B-A5C9-F049682F5175}">
      <dgm:prSet/>
      <dgm:spPr/>
      <dgm:t>
        <a:bodyPr/>
        <a:lstStyle/>
        <a:p>
          <a:endParaRPr lang="en-US"/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DC7705A6-3CB6-7B43-B53B-C3AECFAECD0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9CF4911F-0EC7-C346-BA7C-4A4B1186FA1D}" type="parTrans" cxnId="{F2477156-FA92-1048-86DF-DF1C2165CBD0}">
      <dgm:prSet/>
      <dgm:spPr/>
      <dgm:t>
        <a:bodyPr/>
        <a:lstStyle/>
        <a:p>
          <a:endParaRPr lang="en-US"/>
        </a:p>
      </dgm:t>
    </dgm:pt>
    <dgm:pt modelId="{270A71D1-69D1-2844-BC7F-FC729AD98CBA}" type="sibTrans" cxnId="{F2477156-FA92-1048-86DF-DF1C2165CBD0}">
      <dgm:prSet/>
      <dgm:spPr/>
      <dgm:t>
        <a:bodyPr/>
        <a:lstStyle/>
        <a:p>
          <a:endParaRPr lang="en-US"/>
        </a:p>
      </dgm:t>
    </dgm:pt>
    <dgm:pt modelId="{4F163D88-472F-0D47-823D-AC7AC1B198D7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gm:t>
    </dgm:pt>
    <dgm:pt modelId="{0AF84CCA-6D0C-AB45-AADB-DE85BB091570}" type="parTrans" cxnId="{40EA062D-691F-6347-B7F8-5D50CBC44A81}">
      <dgm:prSet/>
      <dgm:spPr/>
      <dgm:t>
        <a:bodyPr/>
        <a:lstStyle/>
        <a:p>
          <a:endParaRPr lang="en-US"/>
        </a:p>
      </dgm:t>
    </dgm:pt>
    <dgm:pt modelId="{9072F78D-9880-AC46-8227-A22AE4A67E13}" type="sibTrans" cxnId="{40EA062D-691F-6347-B7F8-5D50CBC44A81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221202"/>
      <dgm:spPr/>
    </dgm:pt>
    <dgm:pt modelId="{295A4511-4266-504B-BD43-E723941C4C7C}" type="pres">
      <dgm:prSet presAssocID="{9CF4911F-0EC7-C346-BA7C-4A4B1186FA1D}" presName="parTrans" presStyleLbl="sibTrans2D1" presStyleIdx="0" presStyleCnt="6"/>
      <dgm:spPr/>
    </dgm:pt>
    <dgm:pt modelId="{CC421E39-7853-4542-A59E-4515FAB531FA}" type="pres">
      <dgm:prSet presAssocID="{DC7705A6-3CB6-7B43-B53B-C3AECFAECD09}" presName="child" presStyleLbl="alignAccFollowNode1" presStyleIdx="0" presStyleCnt="6" custScaleX="145710">
        <dgm:presLayoutVars>
          <dgm:chMax val="0"/>
          <dgm:bulletEnabled val="1"/>
        </dgm:presLayoutVars>
      </dgm:prSet>
      <dgm:spPr/>
    </dgm:pt>
    <dgm:pt modelId="{239E57B0-7FE2-A644-86C4-887ABE7DD3C0}" type="pres">
      <dgm:prSet presAssocID="{270A71D1-69D1-2844-BC7F-FC729AD98CBA}" presName="sibTrans" presStyleLbl="sibTrans2D1" presStyleIdx="1" presStyleCnt="6"/>
      <dgm:spPr/>
    </dgm:pt>
    <dgm:pt modelId="{0323E751-1736-E744-B834-2BCC7F5A7BA3}" type="pres">
      <dgm:prSet presAssocID="{A44BA44B-072D-584F-89CB-CCA209306C5E}" presName="child" presStyleLbl="alignAccFollowNode1" presStyleIdx="1" presStyleCnt="6" custScaleX="145710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2" presStyleCnt="6"/>
      <dgm:spPr/>
    </dgm:pt>
    <dgm:pt modelId="{514EEBDB-15E5-F745-A62E-DFE78345ED6A}" type="pres">
      <dgm:prSet presAssocID="{4F163D88-472F-0D47-823D-AC7AC1B198D7}" presName="child" presStyleLbl="alignAccFollowNode1" presStyleIdx="2" presStyleCnt="6" custScaleX="145710">
        <dgm:presLayoutVars>
          <dgm:chMax val="0"/>
          <dgm:bulletEnabled val="1"/>
        </dgm:presLayoutVars>
      </dgm:prSet>
      <dgm:spPr/>
    </dgm:pt>
    <dgm:pt modelId="{38BFC6EF-B0D0-FF49-A08A-4D43B339BC6C}" type="pres">
      <dgm:prSet presAssocID="{9072F78D-9880-AC46-8227-A22AE4A67E13}" presName="sibTrans" presStyleLbl="sibTrans2D1" presStyleIdx="3" presStyleCnt="6"/>
      <dgm:spPr/>
    </dgm:pt>
    <dgm:pt modelId="{797B2447-11CA-BE4D-9D16-8CBFFA229783}" type="pres">
      <dgm:prSet presAssocID="{52713430-D052-504C-BB1D-0EFE5192FB22}" presName="child" presStyleLbl="alignAccFollowNode1" presStyleIdx="3" presStyleCnt="6" custScaleX="145710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4" presStyleCnt="6"/>
      <dgm:spPr/>
    </dgm:pt>
    <dgm:pt modelId="{A6B3C6E2-D5B8-E144-86C9-91FE8BC010EE}" type="pres">
      <dgm:prSet presAssocID="{A842445D-5465-744C-B5B8-CD12FCDAE835}" presName="child" presStyleLbl="alignAccFollowNode1" presStyleIdx="4" presStyleCnt="6" custScaleX="145710">
        <dgm:presLayoutVars>
          <dgm:chMax val="0"/>
          <dgm:bulletEnabled val="1"/>
        </dgm:presLayoutVars>
      </dgm:prSet>
      <dgm:spPr/>
    </dgm:pt>
    <dgm:pt modelId="{5DB526B8-B122-5746-A459-C34648CA765B}" type="pres">
      <dgm:prSet presAssocID="{2BDF32CA-C0A5-554A-8865-67C03F281139}" presName="sibTrans" presStyleLbl="sibTrans2D1" presStyleIdx="5" presStyleCnt="6"/>
      <dgm:spPr/>
    </dgm:pt>
    <dgm:pt modelId="{3A711703-DFDF-8E4F-9377-5D1256F266A6}" type="pres">
      <dgm:prSet presAssocID="{622E6ABF-BC27-C646-A58F-5B8F7465BD69}" presName="child" presStyleLbl="alignAccFollowNode1" presStyleIdx="5" presStyleCnt="6" custScaleX="145710">
        <dgm:presLayoutVars>
          <dgm:chMax val="0"/>
          <dgm:bulletEnabled val="1"/>
        </dgm:presLayoutVars>
      </dgm:prSet>
      <dgm:spPr/>
    </dgm:pt>
  </dgm:ptLst>
  <dgm:cxnLst>
    <dgm:cxn modelId="{C7C0FE17-E8F6-CF48-B96B-296497D14CEA}" type="presOf" srcId="{BC892AFF-7C42-EB4E-8511-A919E0839FC7}" destId="{7187B653-A269-EC45-9B26-5E922FAAD4AD}" srcOrd="0" destOrd="0" presId="urn:microsoft.com/office/officeart/2005/8/layout/lProcess1"/>
    <dgm:cxn modelId="{2C445E1E-D5D2-DD40-A297-1BE513042809}" type="presOf" srcId="{9072F78D-9880-AC46-8227-A22AE4A67E13}" destId="{38BFC6EF-B0D0-FF49-A08A-4D43B339BC6C}" srcOrd="0" destOrd="0" presId="urn:microsoft.com/office/officeart/2005/8/layout/lProcess1"/>
    <dgm:cxn modelId="{40EA062D-691F-6347-B7F8-5D50CBC44A81}" srcId="{BC892AFF-7C42-EB4E-8511-A919E0839FC7}" destId="{4F163D88-472F-0D47-823D-AC7AC1B198D7}" srcOrd="2" destOrd="0" parTransId="{0AF84CCA-6D0C-AB45-AADB-DE85BB091570}" sibTransId="{9072F78D-9880-AC46-8227-A22AE4A67E13}"/>
    <dgm:cxn modelId="{F624BF2F-8231-514E-861D-C8AB8A15A95D}" type="presOf" srcId="{622E6ABF-BC27-C646-A58F-5B8F7465BD69}" destId="{3A711703-DFDF-8E4F-9377-5D1256F266A6}" srcOrd="0" destOrd="0" presId="urn:microsoft.com/office/officeart/2005/8/layout/lProcess1"/>
    <dgm:cxn modelId="{1D6EF541-A041-E54B-9413-06C78D710172}" srcId="{BC892AFF-7C42-EB4E-8511-A919E0839FC7}" destId="{A44BA44B-072D-584F-89CB-CCA209306C5E}" srcOrd="1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F2477156-FA92-1048-86DF-DF1C2165CBD0}" srcId="{BC892AFF-7C42-EB4E-8511-A919E0839FC7}" destId="{DC7705A6-3CB6-7B43-B53B-C3AECFAECD09}" srcOrd="0" destOrd="0" parTransId="{9CF4911F-0EC7-C346-BA7C-4A4B1186FA1D}" sibTransId="{270A71D1-69D1-2844-BC7F-FC729AD98CBA}"/>
    <dgm:cxn modelId="{EC89B956-FC9B-D04E-8CCD-D4722378E902}" srcId="{BC892AFF-7C42-EB4E-8511-A919E0839FC7}" destId="{A842445D-5465-744C-B5B8-CD12FCDAE835}" srcOrd="4" destOrd="0" parTransId="{580B41A3-91EF-B540-9A28-596BB83F681A}" sibTransId="{2BDF32CA-C0A5-554A-8865-67C03F281139}"/>
    <dgm:cxn modelId="{EAE12E6B-AE82-D545-A969-4653F8CA9736}" type="presOf" srcId="{DBD92A10-913C-024B-9398-22B66EC6C9CC}" destId="{D7B1DCC3-1A90-1C43-A93F-CBD84FCD9B4F}" srcOrd="0" destOrd="0" presId="urn:microsoft.com/office/officeart/2005/8/layout/lProcess1"/>
    <dgm:cxn modelId="{F6414277-DA8D-4045-BFC7-815928856DF8}" type="presOf" srcId="{4F163D88-472F-0D47-823D-AC7AC1B198D7}" destId="{514EEBDB-15E5-F745-A62E-DFE78345ED6A}" srcOrd="0" destOrd="0" presId="urn:microsoft.com/office/officeart/2005/8/layout/lProcess1"/>
    <dgm:cxn modelId="{D68C6A7A-BF40-8242-86E5-FD51F88828CC}" type="presOf" srcId="{52713430-D052-504C-BB1D-0EFE5192FB22}" destId="{797B2447-11CA-BE4D-9D16-8CBFFA229783}" srcOrd="0" destOrd="0" presId="urn:microsoft.com/office/officeart/2005/8/layout/lProcess1"/>
    <dgm:cxn modelId="{998FC67A-2E8F-9442-8422-FE62A5FFCBA8}" type="presOf" srcId="{2466F3A9-5CE8-5340-80F6-0FB62BD8FD73}" destId="{CDACDB2D-8851-ED43-B617-0CD960D0233F}" srcOrd="0" destOrd="0" presId="urn:microsoft.com/office/officeart/2005/8/layout/lProcess1"/>
    <dgm:cxn modelId="{FFAD9894-17DD-404B-A5C9-F049682F5175}" srcId="{BC892AFF-7C42-EB4E-8511-A919E0839FC7}" destId="{622E6ABF-BC27-C646-A58F-5B8F7465BD69}" srcOrd="5" destOrd="0" parTransId="{D831C370-29F8-0F4A-AC51-AB48B50D53DB}" sibTransId="{C455326D-3CDC-4749-A991-FEF3A4EFC881}"/>
    <dgm:cxn modelId="{51417D96-F09C-AF42-8B35-F004E5C172B5}" srcId="{BC892AFF-7C42-EB4E-8511-A919E0839FC7}" destId="{52713430-D052-504C-BB1D-0EFE5192FB22}" srcOrd="3" destOrd="0" parTransId="{2B034A35-5767-7C47-8386-E54C0BB45F34}" sibTransId="{2466F3A9-5CE8-5340-80F6-0FB62BD8FD73}"/>
    <dgm:cxn modelId="{2C860E9B-4383-AE4F-A5DA-E9E6D3607BD2}" type="presOf" srcId="{A44BA44B-072D-584F-89CB-CCA209306C5E}" destId="{0323E751-1736-E744-B834-2BCC7F5A7BA3}" srcOrd="0" destOrd="0" presId="urn:microsoft.com/office/officeart/2005/8/layout/lProcess1"/>
    <dgm:cxn modelId="{170783A2-D809-4E4C-AE69-6624AA53EEEF}" type="presOf" srcId="{9CF4911F-0EC7-C346-BA7C-4A4B1186FA1D}" destId="{295A4511-4266-504B-BD43-E723941C4C7C}" srcOrd="0" destOrd="0" presId="urn:microsoft.com/office/officeart/2005/8/layout/lProcess1"/>
    <dgm:cxn modelId="{D5750AAF-2079-6E45-8C68-7CCA24CCA4F1}" type="presOf" srcId="{2BDF32CA-C0A5-554A-8865-67C03F281139}" destId="{5DB526B8-B122-5746-A459-C34648CA765B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605DA9CF-7590-8C4B-BAA0-D9421FE273E5}" type="presOf" srcId="{DC7705A6-3CB6-7B43-B53B-C3AECFAECD09}" destId="{CC421E39-7853-4542-A59E-4515FAB531FA}" srcOrd="0" destOrd="0" presId="urn:microsoft.com/office/officeart/2005/8/layout/lProcess1"/>
    <dgm:cxn modelId="{CA552CDB-07D9-7540-B740-FCF5434C3848}" type="presOf" srcId="{A842445D-5465-744C-B5B8-CD12FCDAE835}" destId="{A6B3C6E2-D5B8-E144-86C9-91FE8BC010EE}" srcOrd="0" destOrd="0" presId="urn:microsoft.com/office/officeart/2005/8/layout/lProcess1"/>
    <dgm:cxn modelId="{DA4537DC-5F2F-4843-9EA5-BDEAA139F5DB}" type="presOf" srcId="{270A71D1-69D1-2844-BC7F-FC729AD98CBA}" destId="{239E57B0-7FE2-A644-86C4-887ABE7DD3C0}" srcOrd="0" destOrd="0" presId="urn:microsoft.com/office/officeart/2005/8/layout/lProcess1"/>
    <dgm:cxn modelId="{C78ED3BD-8A58-8C40-AA58-FC6A9AFD39B8}" type="presParOf" srcId="{2D524728-E2CE-6141-B8BF-8C3A5DAC3225}" destId="{1215F14D-90FB-A542-BA30-D07091AEB853}" srcOrd="0" destOrd="0" presId="urn:microsoft.com/office/officeart/2005/8/layout/lProcess1"/>
    <dgm:cxn modelId="{282B2570-D02F-1D41-980D-191913DB45AF}" type="presParOf" srcId="{1215F14D-90FB-A542-BA30-D07091AEB853}" destId="{7187B653-A269-EC45-9B26-5E922FAAD4AD}" srcOrd="0" destOrd="0" presId="urn:microsoft.com/office/officeart/2005/8/layout/lProcess1"/>
    <dgm:cxn modelId="{7CE8E610-A8F5-D046-BC46-8451779D9D2A}" type="presParOf" srcId="{1215F14D-90FB-A542-BA30-D07091AEB853}" destId="{295A4511-4266-504B-BD43-E723941C4C7C}" srcOrd="1" destOrd="0" presId="urn:microsoft.com/office/officeart/2005/8/layout/lProcess1"/>
    <dgm:cxn modelId="{05534634-58AE-774F-88C8-1F7ADB2B0E47}" type="presParOf" srcId="{1215F14D-90FB-A542-BA30-D07091AEB853}" destId="{CC421E39-7853-4542-A59E-4515FAB531FA}" srcOrd="2" destOrd="0" presId="urn:microsoft.com/office/officeart/2005/8/layout/lProcess1"/>
    <dgm:cxn modelId="{340A9051-D78D-534C-8287-57D7592C22E6}" type="presParOf" srcId="{1215F14D-90FB-A542-BA30-D07091AEB853}" destId="{239E57B0-7FE2-A644-86C4-887ABE7DD3C0}" srcOrd="3" destOrd="0" presId="urn:microsoft.com/office/officeart/2005/8/layout/lProcess1"/>
    <dgm:cxn modelId="{4DEB0054-4564-0D48-A216-5BFFAEA5B4F8}" type="presParOf" srcId="{1215F14D-90FB-A542-BA30-D07091AEB853}" destId="{0323E751-1736-E744-B834-2BCC7F5A7BA3}" srcOrd="4" destOrd="0" presId="urn:microsoft.com/office/officeart/2005/8/layout/lProcess1"/>
    <dgm:cxn modelId="{20380C0C-0CE3-0740-A466-F42378BE29B4}" type="presParOf" srcId="{1215F14D-90FB-A542-BA30-D07091AEB853}" destId="{D7B1DCC3-1A90-1C43-A93F-CBD84FCD9B4F}" srcOrd="5" destOrd="0" presId="urn:microsoft.com/office/officeart/2005/8/layout/lProcess1"/>
    <dgm:cxn modelId="{28AD165D-83A7-264C-8D52-2F35E84D40DB}" type="presParOf" srcId="{1215F14D-90FB-A542-BA30-D07091AEB853}" destId="{514EEBDB-15E5-F745-A62E-DFE78345ED6A}" srcOrd="6" destOrd="0" presId="urn:microsoft.com/office/officeart/2005/8/layout/lProcess1"/>
    <dgm:cxn modelId="{4FA447C0-D6CD-F344-9265-E371848A1C40}" type="presParOf" srcId="{1215F14D-90FB-A542-BA30-D07091AEB853}" destId="{38BFC6EF-B0D0-FF49-A08A-4D43B339BC6C}" srcOrd="7" destOrd="0" presId="urn:microsoft.com/office/officeart/2005/8/layout/lProcess1"/>
    <dgm:cxn modelId="{3CCF5ABD-17C4-3F4C-885B-32153B80BB89}" type="presParOf" srcId="{1215F14D-90FB-A542-BA30-D07091AEB853}" destId="{797B2447-11CA-BE4D-9D16-8CBFFA229783}" srcOrd="8" destOrd="0" presId="urn:microsoft.com/office/officeart/2005/8/layout/lProcess1"/>
    <dgm:cxn modelId="{CA393E92-3A0D-2B45-88CF-1B6720539FCE}" type="presParOf" srcId="{1215F14D-90FB-A542-BA30-D07091AEB853}" destId="{CDACDB2D-8851-ED43-B617-0CD960D0233F}" srcOrd="9" destOrd="0" presId="urn:microsoft.com/office/officeart/2005/8/layout/lProcess1"/>
    <dgm:cxn modelId="{78F03E6A-DC06-7342-9C86-033002F16484}" type="presParOf" srcId="{1215F14D-90FB-A542-BA30-D07091AEB853}" destId="{A6B3C6E2-D5B8-E144-86C9-91FE8BC010EE}" srcOrd="10" destOrd="0" presId="urn:microsoft.com/office/officeart/2005/8/layout/lProcess1"/>
    <dgm:cxn modelId="{1ECBEA8B-ED00-AC46-AF20-57DA664AFE13}" type="presParOf" srcId="{1215F14D-90FB-A542-BA30-D07091AEB853}" destId="{5DB526B8-B122-5746-A459-C34648CA765B}" srcOrd="11" destOrd="0" presId="urn:microsoft.com/office/officeart/2005/8/layout/lProcess1"/>
    <dgm:cxn modelId="{C2A257CE-4952-D549-B7C1-5BC25B0F4A02}" type="presParOf" srcId="{1215F14D-90FB-A542-BA30-D07091AEB853}" destId="{3A711703-DFDF-8E4F-9377-5D1256F266A6}" srcOrd="1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743663" y="3822"/>
          <a:ext cx="4090599" cy="61990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sz="2000" kern="1200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sp:txBody>
      <dsp:txXfrm>
        <a:off x="761819" y="21978"/>
        <a:ext cx="4054287" cy="583588"/>
      </dsp:txXfrm>
    </dsp:sp>
    <dsp:sp modelId="{557DFAC9-4B83-1F4B-9F6A-A7AFCBADAC12}">
      <dsp:nvSpPr>
        <dsp:cNvPr id="0" name=""/>
        <dsp:cNvSpPr/>
      </dsp:nvSpPr>
      <dsp:spPr>
        <a:xfrm rot="5472495">
          <a:off x="2723378" y="682771"/>
          <a:ext cx="113315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93443-AA9D-ED41-A8F9-7413D86E7A3E}">
      <dsp:nvSpPr>
        <dsp:cNvPr id="0" name=""/>
        <dsp:cNvSpPr/>
      </dsp:nvSpPr>
      <dsp:spPr>
        <a:xfrm>
          <a:off x="1042567" y="850303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sp:txBody>
      <dsp:txXfrm>
        <a:off x="1060723" y="868459"/>
        <a:ext cx="3420773" cy="583588"/>
      </dsp:txXfrm>
    </dsp:sp>
    <dsp:sp modelId="{098F0B48-AFA6-9344-93E9-C1FBD7A64AE1}">
      <dsp:nvSpPr>
        <dsp:cNvPr id="0" name=""/>
        <dsp:cNvSpPr/>
      </dsp:nvSpPr>
      <dsp:spPr>
        <a:xfrm rot="5400000">
          <a:off x="2716868" y="1524445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2B010-FFEE-F644-9E08-60341D67606D}">
      <dsp:nvSpPr>
        <dsp:cNvPr id="0" name=""/>
        <dsp:cNvSpPr/>
      </dsp:nvSpPr>
      <dsp:spPr>
        <a:xfrm>
          <a:off x="1042567" y="1687169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sp:txBody>
      <dsp:txXfrm>
        <a:off x="1060723" y="1705325"/>
        <a:ext cx="3420773" cy="583588"/>
      </dsp:txXfrm>
    </dsp:sp>
    <dsp:sp modelId="{FA35F15E-86BA-EE4E-BDC3-4BA792788FD2}">
      <dsp:nvSpPr>
        <dsp:cNvPr id="0" name=""/>
        <dsp:cNvSpPr/>
      </dsp:nvSpPr>
      <dsp:spPr>
        <a:xfrm rot="5400000">
          <a:off x="2716868" y="2361311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6A896C-2F37-2544-A44E-C5A26E50C969}">
      <dsp:nvSpPr>
        <dsp:cNvPr id="0" name=""/>
        <dsp:cNvSpPr/>
      </dsp:nvSpPr>
      <dsp:spPr>
        <a:xfrm>
          <a:off x="1042567" y="2524034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sp:txBody>
      <dsp:txXfrm>
        <a:off x="1060723" y="2542190"/>
        <a:ext cx="3420773" cy="583588"/>
      </dsp:txXfrm>
    </dsp:sp>
    <dsp:sp modelId="{9A1EFA32-CBB4-BA43-AF9A-4EA1049E0D3F}">
      <dsp:nvSpPr>
        <dsp:cNvPr id="0" name=""/>
        <dsp:cNvSpPr/>
      </dsp:nvSpPr>
      <dsp:spPr>
        <a:xfrm rot="5400000">
          <a:off x="2716868" y="3198176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924FC-73A9-5A45-B908-6E8B631233F5}">
      <dsp:nvSpPr>
        <dsp:cNvPr id="0" name=""/>
        <dsp:cNvSpPr/>
      </dsp:nvSpPr>
      <dsp:spPr>
        <a:xfrm>
          <a:off x="1042567" y="3360900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sp:txBody>
      <dsp:txXfrm>
        <a:off x="1060723" y="3379056"/>
        <a:ext cx="3420773" cy="583588"/>
      </dsp:txXfrm>
    </dsp:sp>
    <dsp:sp modelId="{E590874B-66C9-A84F-9322-CAC1E6F3C049}">
      <dsp:nvSpPr>
        <dsp:cNvPr id="0" name=""/>
        <dsp:cNvSpPr/>
      </dsp:nvSpPr>
      <dsp:spPr>
        <a:xfrm rot="5400000">
          <a:off x="2716868" y="4035042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42567" y="4197766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60723" y="4215922"/>
        <a:ext cx="3420773" cy="583588"/>
      </dsp:txXfrm>
    </dsp:sp>
    <dsp:sp modelId="{D7B1DCC3-1A90-1C43-A93F-CBD84FCD9B4F}">
      <dsp:nvSpPr>
        <dsp:cNvPr id="0" name=""/>
        <dsp:cNvSpPr/>
      </dsp:nvSpPr>
      <dsp:spPr>
        <a:xfrm rot="5400000">
          <a:off x="2716868" y="4871908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26573" y="5034631"/>
          <a:ext cx="3489072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sp:txBody>
      <dsp:txXfrm>
        <a:off x="1044729" y="5052787"/>
        <a:ext cx="3452760" cy="583588"/>
      </dsp:txXfrm>
    </dsp:sp>
    <dsp:sp modelId="{CDACDB2D-8851-ED43-B617-0CD960D0233F}">
      <dsp:nvSpPr>
        <dsp:cNvPr id="0" name=""/>
        <dsp:cNvSpPr/>
      </dsp:nvSpPr>
      <dsp:spPr>
        <a:xfrm rot="5400000">
          <a:off x="2719767" y="5705874"/>
          <a:ext cx="102684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27863" y="5865699"/>
          <a:ext cx="3486493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46019" y="5883855"/>
        <a:ext cx="3450181" cy="583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A5223-5A29-A243-86DC-932808352603}">
      <dsp:nvSpPr>
        <dsp:cNvPr id="0" name=""/>
        <dsp:cNvSpPr/>
      </dsp:nvSpPr>
      <dsp:spPr>
        <a:xfrm>
          <a:off x="4628026" y="2417077"/>
          <a:ext cx="412976" cy="3281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81667"/>
              </a:lnTo>
              <a:lnTo>
                <a:pt x="412976" y="3281667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D4EE4-57EB-3548-9088-8802EE7FEECC}">
      <dsp:nvSpPr>
        <dsp:cNvPr id="0" name=""/>
        <dsp:cNvSpPr/>
      </dsp:nvSpPr>
      <dsp:spPr>
        <a:xfrm>
          <a:off x="4628026" y="2417077"/>
          <a:ext cx="412976" cy="2382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2059"/>
              </a:lnTo>
              <a:lnTo>
                <a:pt x="412976" y="2382059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563A20-EB9E-9546-AB68-7E8658A097C1}">
      <dsp:nvSpPr>
        <dsp:cNvPr id="0" name=""/>
        <dsp:cNvSpPr/>
      </dsp:nvSpPr>
      <dsp:spPr>
        <a:xfrm>
          <a:off x="4628026" y="2417077"/>
          <a:ext cx="412976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412976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4E662-022F-2146-96D8-2CDA18763B1F}">
      <dsp:nvSpPr>
        <dsp:cNvPr id="0" name=""/>
        <dsp:cNvSpPr/>
      </dsp:nvSpPr>
      <dsp:spPr>
        <a:xfrm>
          <a:off x="4628026" y="2417077"/>
          <a:ext cx="412976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412976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2DC184-19F3-C040-85DC-32D5495014FD}">
      <dsp:nvSpPr>
        <dsp:cNvPr id="0" name=""/>
        <dsp:cNvSpPr/>
      </dsp:nvSpPr>
      <dsp:spPr>
        <a:xfrm>
          <a:off x="5683577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F233EB-F335-8444-A5B9-888C2E509515}">
      <dsp:nvSpPr>
        <dsp:cNvPr id="0" name=""/>
        <dsp:cNvSpPr/>
      </dsp:nvSpPr>
      <dsp:spPr>
        <a:xfrm>
          <a:off x="4258338" y="617862"/>
          <a:ext cx="1470959" cy="266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040"/>
              </a:lnTo>
              <a:lnTo>
                <a:pt x="1470959" y="133040"/>
              </a:lnTo>
              <a:lnTo>
                <a:pt x="1470959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2FDB8D-CF05-C74B-ADDD-044588DD3FF0}">
      <dsp:nvSpPr>
        <dsp:cNvPr id="0" name=""/>
        <dsp:cNvSpPr/>
      </dsp:nvSpPr>
      <dsp:spPr>
        <a:xfrm>
          <a:off x="275317" y="2417077"/>
          <a:ext cx="216673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216673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EF096-2D05-DE47-8EC4-D7FFFD23218C}">
      <dsp:nvSpPr>
        <dsp:cNvPr id="0" name=""/>
        <dsp:cNvSpPr/>
      </dsp:nvSpPr>
      <dsp:spPr>
        <a:xfrm>
          <a:off x="275317" y="2417077"/>
          <a:ext cx="216673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216673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5D84A-6DCD-0741-85BA-FF03AD3DA287}">
      <dsp:nvSpPr>
        <dsp:cNvPr id="0" name=""/>
        <dsp:cNvSpPr/>
      </dsp:nvSpPr>
      <dsp:spPr>
        <a:xfrm>
          <a:off x="1330869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65148-D742-D943-80FB-8A612458F946}">
      <dsp:nvSpPr>
        <dsp:cNvPr id="0" name=""/>
        <dsp:cNvSpPr/>
      </dsp:nvSpPr>
      <dsp:spPr>
        <a:xfrm>
          <a:off x="1376589" y="617862"/>
          <a:ext cx="2881748" cy="266081"/>
        </a:xfrm>
        <a:custGeom>
          <a:avLst/>
          <a:gdLst/>
          <a:ahLst/>
          <a:cxnLst/>
          <a:rect l="0" t="0" r="0" b="0"/>
          <a:pathLst>
            <a:path>
              <a:moveTo>
                <a:pt x="2881748" y="0"/>
              </a:moveTo>
              <a:lnTo>
                <a:pt x="2881748" y="133040"/>
              </a:lnTo>
              <a:lnTo>
                <a:pt x="0" y="133040"/>
              </a:lnTo>
              <a:lnTo>
                <a:pt x="0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717D04-1DFF-174F-916B-56F6838BEBB2}">
      <dsp:nvSpPr>
        <dsp:cNvPr id="0" name=""/>
        <dsp:cNvSpPr/>
      </dsp:nvSpPr>
      <dsp:spPr>
        <a:xfrm>
          <a:off x="43017" y="2258"/>
          <a:ext cx="8430641" cy="61560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sp:txBody>
      <dsp:txXfrm>
        <a:off x="43017" y="2258"/>
        <a:ext cx="8430641" cy="615604"/>
      </dsp:txXfrm>
    </dsp:sp>
    <dsp:sp modelId="{9A4AA58F-85BA-114E-AE07-E59D3D662CF6}">
      <dsp:nvSpPr>
        <dsp:cNvPr id="0" name=""/>
        <dsp:cNvSpPr/>
      </dsp:nvSpPr>
      <dsp:spPr>
        <a:xfrm>
          <a:off x="0" y="883943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sp:txBody>
      <dsp:txXfrm>
        <a:off x="0" y="883943"/>
        <a:ext cx="2753179" cy="633526"/>
      </dsp:txXfrm>
    </dsp:sp>
    <dsp:sp modelId="{96EE5CC9-EBAE-3C49-8DD5-8CAFD3AE5CA0}">
      <dsp:nvSpPr>
        <dsp:cNvPr id="0" name=""/>
        <dsp:cNvSpPr/>
      </dsp:nvSpPr>
      <dsp:spPr>
        <a:xfrm>
          <a:off x="0" y="1783551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sp:txBody>
      <dsp:txXfrm>
        <a:off x="0" y="1783551"/>
        <a:ext cx="2753179" cy="633526"/>
      </dsp:txXfrm>
    </dsp:sp>
    <dsp:sp modelId="{59193312-7C5E-0449-BB8A-C08FB67B92F2}">
      <dsp:nvSpPr>
        <dsp:cNvPr id="0" name=""/>
        <dsp:cNvSpPr/>
      </dsp:nvSpPr>
      <dsp:spPr>
        <a:xfrm>
          <a:off x="491991" y="2683158"/>
          <a:ext cx="2253327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Salmon index from genome</a:t>
          </a:r>
        </a:p>
      </dsp:txBody>
      <dsp:txXfrm>
        <a:off x="491991" y="2683158"/>
        <a:ext cx="2253327" cy="633526"/>
      </dsp:txXfrm>
    </dsp:sp>
    <dsp:sp modelId="{DA15C1E2-434C-3F48-A258-885963967600}">
      <dsp:nvSpPr>
        <dsp:cNvPr id="0" name=""/>
        <dsp:cNvSpPr/>
      </dsp:nvSpPr>
      <dsp:spPr>
        <a:xfrm>
          <a:off x="491991" y="3582766"/>
          <a:ext cx="2308722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91991" y="3582766"/>
        <a:ext cx="2308722" cy="633526"/>
      </dsp:txXfrm>
    </dsp:sp>
    <dsp:sp modelId="{01EA8545-B556-8448-ADEF-B23000854B50}">
      <dsp:nvSpPr>
        <dsp:cNvPr id="0" name=""/>
        <dsp:cNvSpPr/>
      </dsp:nvSpPr>
      <dsp:spPr>
        <a:xfrm>
          <a:off x="4352708" y="883943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sp:txBody>
      <dsp:txXfrm>
        <a:off x="4352708" y="883943"/>
        <a:ext cx="2753179" cy="633526"/>
      </dsp:txXfrm>
    </dsp:sp>
    <dsp:sp modelId="{6DD9384C-0219-904E-AA25-EE28F7DFF405}">
      <dsp:nvSpPr>
        <dsp:cNvPr id="0" name=""/>
        <dsp:cNvSpPr/>
      </dsp:nvSpPr>
      <dsp:spPr>
        <a:xfrm>
          <a:off x="4352708" y="1783551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sp:txBody>
      <dsp:txXfrm>
        <a:off x="4352708" y="1783551"/>
        <a:ext cx="2753179" cy="633526"/>
      </dsp:txXfrm>
    </dsp:sp>
    <dsp:sp modelId="{CB70EC21-3A09-214B-98D7-214B427D8492}">
      <dsp:nvSpPr>
        <dsp:cNvPr id="0" name=""/>
        <dsp:cNvSpPr/>
      </dsp:nvSpPr>
      <dsp:spPr>
        <a:xfrm>
          <a:off x="5041003" y="2683158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sp:txBody>
      <dsp:txXfrm>
        <a:off x="5041003" y="2683158"/>
        <a:ext cx="2613512" cy="633526"/>
      </dsp:txXfrm>
    </dsp:sp>
    <dsp:sp modelId="{BDFF7419-BF1F-CD41-A33E-723D12C14782}">
      <dsp:nvSpPr>
        <dsp:cNvPr id="0" name=""/>
        <dsp:cNvSpPr/>
      </dsp:nvSpPr>
      <dsp:spPr>
        <a:xfrm>
          <a:off x="5041003" y="3582766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3582766"/>
        <a:ext cx="2613512" cy="633526"/>
      </dsp:txXfrm>
    </dsp:sp>
    <dsp:sp modelId="{A003C127-8871-B943-B160-F7D3D5A2C714}">
      <dsp:nvSpPr>
        <dsp:cNvPr id="0" name=""/>
        <dsp:cNvSpPr/>
      </dsp:nvSpPr>
      <dsp:spPr>
        <a:xfrm>
          <a:off x="5041003" y="4482374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4482374"/>
        <a:ext cx="2613512" cy="633526"/>
      </dsp:txXfrm>
    </dsp:sp>
    <dsp:sp modelId="{BC331303-4CDB-4345-BDFB-3606D0BD67D3}">
      <dsp:nvSpPr>
        <dsp:cNvPr id="0" name=""/>
        <dsp:cNvSpPr/>
      </dsp:nvSpPr>
      <dsp:spPr>
        <a:xfrm>
          <a:off x="5041003" y="5381982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sp:txBody>
      <dsp:txXfrm>
        <a:off x="5041003" y="5381982"/>
        <a:ext cx="2613512" cy="633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3444" y="4328"/>
          <a:ext cx="6204339" cy="70120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sp:txBody>
      <dsp:txXfrm>
        <a:off x="23982" y="24866"/>
        <a:ext cx="6163263" cy="660131"/>
      </dsp:txXfrm>
    </dsp:sp>
    <dsp:sp modelId="{295A4511-4266-504B-BD43-E723941C4C7C}">
      <dsp:nvSpPr>
        <dsp:cNvPr id="0" name=""/>
        <dsp:cNvSpPr/>
      </dsp:nvSpPr>
      <dsp:spPr>
        <a:xfrm rot="5400000">
          <a:off x="3044258" y="76689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421E39-7853-4542-A59E-4515FAB531FA}">
      <dsp:nvSpPr>
        <dsp:cNvPr id="0" name=""/>
        <dsp:cNvSpPr/>
      </dsp:nvSpPr>
      <dsp:spPr>
        <a:xfrm>
          <a:off x="1062155" y="95095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971497"/>
        <a:ext cx="4045841" cy="660131"/>
      </dsp:txXfrm>
    </dsp:sp>
    <dsp:sp modelId="{239E57B0-7FE2-A644-86C4-887ABE7DD3C0}">
      <dsp:nvSpPr>
        <dsp:cNvPr id="0" name=""/>
        <dsp:cNvSpPr/>
      </dsp:nvSpPr>
      <dsp:spPr>
        <a:xfrm rot="5400000">
          <a:off x="3044258" y="171352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62155" y="189758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1918127"/>
        <a:ext cx="4045841" cy="660131"/>
      </dsp:txXfrm>
    </dsp:sp>
    <dsp:sp modelId="{D7B1DCC3-1A90-1C43-A93F-CBD84FCD9B4F}">
      <dsp:nvSpPr>
        <dsp:cNvPr id="0" name=""/>
        <dsp:cNvSpPr/>
      </dsp:nvSpPr>
      <dsp:spPr>
        <a:xfrm rot="5400000">
          <a:off x="3044258" y="266015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4EEBDB-15E5-F745-A62E-DFE78345ED6A}">
      <dsp:nvSpPr>
        <dsp:cNvPr id="0" name=""/>
        <dsp:cNvSpPr/>
      </dsp:nvSpPr>
      <dsp:spPr>
        <a:xfrm>
          <a:off x="1062155" y="284421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sp:txBody>
      <dsp:txXfrm>
        <a:off x="1082693" y="2864757"/>
        <a:ext cx="4045841" cy="660131"/>
      </dsp:txXfrm>
    </dsp:sp>
    <dsp:sp modelId="{38BFC6EF-B0D0-FF49-A08A-4D43B339BC6C}">
      <dsp:nvSpPr>
        <dsp:cNvPr id="0" name=""/>
        <dsp:cNvSpPr/>
      </dsp:nvSpPr>
      <dsp:spPr>
        <a:xfrm rot="5400000">
          <a:off x="3044258" y="360678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62155" y="379084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82693" y="3811387"/>
        <a:ext cx="4045841" cy="660131"/>
      </dsp:txXfrm>
    </dsp:sp>
    <dsp:sp modelId="{CDACDB2D-8851-ED43-B617-0CD960D0233F}">
      <dsp:nvSpPr>
        <dsp:cNvPr id="0" name=""/>
        <dsp:cNvSpPr/>
      </dsp:nvSpPr>
      <dsp:spPr>
        <a:xfrm rot="5400000">
          <a:off x="3044258" y="455341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62155" y="473747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4758017"/>
        <a:ext cx="4045841" cy="660131"/>
      </dsp:txXfrm>
    </dsp:sp>
    <dsp:sp modelId="{5DB526B8-B122-5746-A459-C34648CA765B}">
      <dsp:nvSpPr>
        <dsp:cNvPr id="0" name=""/>
        <dsp:cNvSpPr/>
      </dsp:nvSpPr>
      <dsp:spPr>
        <a:xfrm rot="5400000">
          <a:off x="3044258" y="550004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11703-DFDF-8E4F-9377-5D1256F266A6}">
      <dsp:nvSpPr>
        <dsp:cNvPr id="0" name=""/>
        <dsp:cNvSpPr/>
      </dsp:nvSpPr>
      <dsp:spPr>
        <a:xfrm>
          <a:off x="1062155" y="568410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sp:txBody>
      <dsp:txXfrm>
        <a:off x="1082693" y="5704647"/>
        <a:ext cx="4045841" cy="660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19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8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22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1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366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85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8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09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C12C61A-9558-4DE5-AFDB-898358AFB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2" y="321176"/>
            <a:ext cx="5380685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658EC-2F8D-124A-9CBF-1F3525178BE5}"/>
              </a:ext>
            </a:extLst>
          </p:cNvPr>
          <p:cNvSpPr txBox="1"/>
          <p:nvPr/>
        </p:nvSpPr>
        <p:spPr>
          <a:xfrm>
            <a:off x="616137" y="640263"/>
            <a:ext cx="4653738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Physiological carryover effects of high pCO</a:t>
            </a:r>
            <a:r>
              <a:rPr lang="en-US" sz="2400" kern="1200" cap="small" baseline="-250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</a:t>
            </a:r>
            <a:r>
              <a:rPr lang="en-US" sz="2400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exposure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kern="1200" cap="small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kern="1200" cap="small" dirty="0" err="1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QuantSeq</a:t>
            </a:r>
            <a:r>
              <a:rPr lang="en-US" sz="2400" i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147EB-4B66-0C49-95CC-E6E778494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5" y="2448948"/>
            <a:ext cx="4653738" cy="330526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Does/how does high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exposure affect adult gill tissue gene expression?</a:t>
            </a:r>
          </a:p>
          <a:p>
            <a:pPr marL="457200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 parental low pH exposure affect </a:t>
            </a:r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offspring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gene expression 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~2wk-old larvae upon release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15month-old juveniles at end of field trial in Port Gamble Bay, WA</a:t>
            </a:r>
          </a:p>
          <a:p>
            <a:pPr marL="457200" lvl="1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Important: offspring never exposed to different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conditions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786C13-9120-4B49-91F1-709196A7A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02" r="6" b="7768"/>
          <a:stretch/>
        </p:blipFill>
        <p:spPr>
          <a:xfrm>
            <a:off x="5872163" y="306910"/>
            <a:ext cx="3031807" cy="18630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BCACDA-7C85-4042-8E60-A76B75A97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3" r="6" b="6"/>
          <a:stretch/>
        </p:blipFill>
        <p:spPr>
          <a:xfrm rot="16200000">
            <a:off x="6456520" y="1746510"/>
            <a:ext cx="1863093" cy="3031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9FCCC-8296-2145-B25F-A89B87944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073" r="-2" b="23043"/>
          <a:stretch/>
        </p:blipFill>
        <p:spPr>
          <a:xfrm>
            <a:off x="5872163" y="4354824"/>
            <a:ext cx="3031807" cy="189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2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9418FC-AE91-6B48-BB3D-2468F7822B04}"/>
              </a:ext>
            </a:extLst>
          </p:cNvPr>
          <p:cNvSpPr txBox="1"/>
          <p:nvPr/>
        </p:nvSpPr>
        <p:spPr>
          <a:xfrm>
            <a:off x="233255" y="693216"/>
            <a:ext cx="2222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QuantSeq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TagSeq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Library Prep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BD0B7-FAFA-EE47-B718-AEA936849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4" t="38322" r="11404" b="44365"/>
          <a:stretch/>
        </p:blipFill>
        <p:spPr>
          <a:xfrm>
            <a:off x="2987749" y="3534180"/>
            <a:ext cx="5539562" cy="17846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7C7C96-2DA9-9748-B1C4-AF28A0E69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0" t="6661" r="12944" b="61380"/>
          <a:stretch/>
        </p:blipFill>
        <p:spPr>
          <a:xfrm>
            <a:off x="2987749" y="51183"/>
            <a:ext cx="5539563" cy="340420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45C7D5-0DB1-BD4A-ABD4-6ABC78D326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4" t="55528" r="6180" b="28978"/>
          <a:stretch/>
        </p:blipFill>
        <p:spPr>
          <a:xfrm>
            <a:off x="2987750" y="5397635"/>
            <a:ext cx="5539561" cy="139446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68099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3339776"/>
              </p:ext>
            </p:extLst>
          </p:nvPr>
        </p:nvGraphicFramePr>
        <p:xfrm>
          <a:off x="378212" y="159488"/>
          <a:ext cx="6330932" cy="648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46DE72B-A6EF-FC4F-9FA9-432F30077CF2}"/>
              </a:ext>
            </a:extLst>
          </p:cNvPr>
          <p:cNvSpPr txBox="1"/>
          <p:nvPr/>
        </p:nvSpPr>
        <p:spPr>
          <a:xfrm>
            <a:off x="5794744" y="473548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1: Raw read processing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AE9A6-993F-BF42-998A-7383D2720A53}"/>
              </a:ext>
            </a:extLst>
          </p:cNvPr>
          <p:cNvSpPr txBox="1"/>
          <p:nvPr/>
        </p:nvSpPr>
        <p:spPr>
          <a:xfrm>
            <a:off x="5835170" y="362236"/>
            <a:ext cx="1645707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Adult ctenidia</a:t>
            </a:r>
          </a:p>
          <a:p>
            <a:pPr algn="ctr"/>
            <a:r>
              <a:rPr lang="en-US" sz="1400" i="1" dirty="0"/>
              <a:t>After pCO</a:t>
            </a:r>
            <a:r>
              <a:rPr lang="en-US" sz="1400" i="1" baseline="-25000" dirty="0"/>
              <a:t>2</a:t>
            </a:r>
            <a:r>
              <a:rPr lang="en-US" sz="1400" i="1" dirty="0"/>
              <a:t> exposure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3D6C39-8CCA-594F-B7B0-DA8F0486CAF5}"/>
              </a:ext>
            </a:extLst>
          </p:cNvPr>
          <p:cNvSpPr txBox="1"/>
          <p:nvPr/>
        </p:nvSpPr>
        <p:spPr>
          <a:xfrm>
            <a:off x="5681190" y="1202596"/>
            <a:ext cx="3198151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Larvae, whole body, pooled by “pulse”</a:t>
            </a:r>
          </a:p>
          <a:p>
            <a:pPr algn="ctr"/>
            <a:r>
              <a:rPr lang="en-US" sz="1400" i="1" dirty="0"/>
              <a:t>Upon release from brood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451E6-D7E8-B047-9779-3E206BBCCF7B}"/>
              </a:ext>
            </a:extLst>
          </p:cNvPr>
          <p:cNvSpPr txBox="1"/>
          <p:nvPr/>
        </p:nvSpPr>
        <p:spPr>
          <a:xfrm>
            <a:off x="5729917" y="2008328"/>
            <a:ext cx="2998963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Juvenile, whole body</a:t>
            </a:r>
          </a:p>
          <a:p>
            <a:pPr algn="ctr"/>
            <a:r>
              <a:rPr lang="en-US" sz="1400" i="1" dirty="0"/>
              <a:t>~15month old, after 3-month field trial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D5F0A67-0A04-0248-8735-945B29619656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4945135" y="623846"/>
            <a:ext cx="890035" cy="551110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B6C58A-B1FB-F140-9479-1E49A47B6CF5}"/>
              </a:ext>
            </a:extLst>
          </p:cNvPr>
          <p:cNvCxnSpPr>
            <a:cxnSpLocks/>
          </p:cNvCxnSpPr>
          <p:nvPr/>
        </p:nvCxnSpPr>
        <p:spPr>
          <a:xfrm flipH="1" flipV="1">
            <a:off x="4922874" y="1360967"/>
            <a:ext cx="723015" cy="122983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0B7C3E-05D5-3B4C-A02B-95D1CE33E123}"/>
              </a:ext>
            </a:extLst>
          </p:cNvPr>
          <p:cNvCxnSpPr>
            <a:cxnSpLocks/>
          </p:cNvCxnSpPr>
          <p:nvPr/>
        </p:nvCxnSpPr>
        <p:spPr>
          <a:xfrm flipH="1" flipV="1">
            <a:off x="4945134" y="1565218"/>
            <a:ext cx="784783" cy="736109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0E7DF5E-DFE0-AB41-9161-BA1613C4B6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24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DA3625-0BE9-7C45-8FBB-82303D81CF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4828276"/>
              </p:ext>
            </p:extLst>
          </p:nvPr>
        </p:nvGraphicFramePr>
        <p:xfrm>
          <a:off x="313662" y="420116"/>
          <a:ext cx="8516676" cy="601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C21C892-3695-8D41-9EC8-D29EF8ED00A3}"/>
              </a:ext>
            </a:extLst>
          </p:cNvPr>
          <p:cNvSpPr txBox="1"/>
          <p:nvPr/>
        </p:nvSpPr>
        <p:spPr>
          <a:xfrm>
            <a:off x="393404" y="506509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2: translating reads to gene counts</a:t>
            </a:r>
          </a:p>
        </p:txBody>
      </p:sp>
    </p:spTree>
    <p:extLst>
      <p:ext uri="{BB962C8B-B14F-4D97-AF65-F5344CB8AC3E}">
        <p14:creationId xmlns:p14="http://schemas.microsoft.com/office/powerpoint/2010/main" val="88829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1559F8-8089-024A-B292-AACECCA8F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161130"/>
              </p:ext>
            </p:extLst>
          </p:nvPr>
        </p:nvGraphicFramePr>
        <p:xfrm>
          <a:off x="688695" y="3993265"/>
          <a:ext cx="7442520" cy="2502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3364">
                  <a:extLst>
                    <a:ext uri="{9D8B030D-6E8A-4147-A177-3AD203B41FA5}">
                      <a16:colId xmlns:a16="http://schemas.microsoft.com/office/drawing/2014/main" val="3827674080"/>
                    </a:ext>
                  </a:extLst>
                </a:gridCol>
                <a:gridCol w="1402707">
                  <a:extLst>
                    <a:ext uri="{9D8B030D-6E8A-4147-A177-3AD203B41FA5}">
                      <a16:colId xmlns:a16="http://schemas.microsoft.com/office/drawing/2014/main" val="3858247162"/>
                    </a:ext>
                  </a:extLst>
                </a:gridCol>
                <a:gridCol w="1402707">
                  <a:extLst>
                    <a:ext uri="{9D8B030D-6E8A-4147-A177-3AD203B41FA5}">
                      <a16:colId xmlns:a16="http://schemas.microsoft.com/office/drawing/2014/main" val="1110448040"/>
                    </a:ext>
                  </a:extLst>
                </a:gridCol>
                <a:gridCol w="1133742">
                  <a:extLst>
                    <a:ext uri="{9D8B030D-6E8A-4147-A177-3AD203B41FA5}">
                      <a16:colId xmlns:a16="http://schemas.microsoft.com/office/drawing/2014/main" val="2138385071"/>
                    </a:ext>
                  </a:extLst>
                </a:gridCol>
              </a:tblGrid>
              <a:tr h="25374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SUMMARY of alignment methods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STAR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Bowtie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Salmon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992839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Total no. input reads 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             47,995,645 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47,995,645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47,995,645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84456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Average % uniquely mapped reads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58.22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           41.4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125207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% Multi-mapped reads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4.09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           30.4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285126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Overall alignment rate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                       62.3%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71.8%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39.2%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26792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# aligned reads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             30,145,597 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33,937,733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19,818,281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81239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# genes ID'd after filtering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                    59,023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29,775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5,741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453948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# counts in genes (after pre-screening)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            18,725,025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18,522,641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5,907,371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483051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% counts in genes / total reads analyzed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39.0%</a:t>
                      </a: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38.6%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12.3%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5735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3CEB9EA-C473-334A-8D6D-04229E37A4C1}"/>
              </a:ext>
            </a:extLst>
          </p:cNvPr>
          <p:cNvSpPr txBox="1"/>
          <p:nvPr/>
        </p:nvSpPr>
        <p:spPr>
          <a:xfrm>
            <a:off x="1698455" y="418359"/>
            <a:ext cx="5747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Goal: Identify best read mapping method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AE0B0A-89C1-4145-834E-B5A1B7CD88E4}"/>
              </a:ext>
            </a:extLst>
          </p:cNvPr>
          <p:cNvSpPr txBox="1"/>
          <p:nvPr/>
        </p:nvSpPr>
        <p:spPr>
          <a:xfrm>
            <a:off x="370388" y="1203894"/>
            <a:ext cx="854211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 tested 8 of my 144 samples on three different read generation methods: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Alignment with </a:t>
            </a:r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 v081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annotate with GTF of exons with isoform information (from 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Stringtie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Alignment with </a:t>
            </a:r>
            <a:r>
              <a:rPr lang="en-US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Bowtie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 v081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annotate with GFF of genes+2kb downstream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Selective alignment with </a:t>
            </a:r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Salmon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transcriptome v3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is “decoy-aware” (decoy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sequenxes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from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genome); annotate by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blastx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Uniprot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804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1438667"/>
              </p:ext>
            </p:extLst>
          </p:nvPr>
        </p:nvGraphicFramePr>
        <p:xfrm>
          <a:off x="301084" y="167270"/>
          <a:ext cx="6211228" cy="6389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F3030AF-0880-9E4C-A8B7-24A6DA1ACF5F}"/>
              </a:ext>
            </a:extLst>
          </p:cNvPr>
          <p:cNvSpPr txBox="1"/>
          <p:nvPr/>
        </p:nvSpPr>
        <p:spPr>
          <a:xfrm>
            <a:off x="5964864" y="4617924"/>
            <a:ext cx="29710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3: Comparing gene expression among treatments</a:t>
            </a:r>
          </a:p>
        </p:txBody>
      </p:sp>
    </p:spTree>
    <p:extLst>
      <p:ext uri="{BB962C8B-B14F-4D97-AF65-F5344CB8AC3E}">
        <p14:creationId xmlns:p14="http://schemas.microsoft.com/office/powerpoint/2010/main" val="2712572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623</Words>
  <Application>Microsoft Macintosh PowerPoint</Application>
  <PresentationFormat>On-screen Show (4:3)</PresentationFormat>
  <Paragraphs>110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Simplified Arabic Fixed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10</cp:revision>
  <cp:lastPrinted>2020-05-19T03:55:37Z</cp:lastPrinted>
  <dcterms:created xsi:type="dcterms:W3CDTF">2020-05-19T03:33:48Z</dcterms:created>
  <dcterms:modified xsi:type="dcterms:W3CDTF">2020-05-19T03:55:54Z</dcterms:modified>
</cp:coreProperties>
</file>